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66" r:id="rId2"/>
    <p:sldId id="256" r:id="rId3"/>
    <p:sldId id="262" r:id="rId4"/>
    <p:sldId id="263" r:id="rId5"/>
    <p:sldId id="267" r:id="rId6"/>
    <p:sldId id="268" r:id="rId7"/>
    <p:sldId id="264" r:id="rId8"/>
    <p:sldId id="269" r:id="rId9"/>
    <p:sldId id="272" r:id="rId10"/>
    <p:sldId id="273" r:id="rId11"/>
    <p:sldId id="270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71" r:id="rId23"/>
    <p:sldId id="284" r:id="rId24"/>
    <p:sldId id="291" r:id="rId25"/>
    <p:sldId id="305" r:id="rId26"/>
    <p:sldId id="285" r:id="rId27"/>
    <p:sldId id="286" r:id="rId28"/>
    <p:sldId id="287" r:id="rId29"/>
    <p:sldId id="306" r:id="rId30"/>
    <p:sldId id="288" r:id="rId31"/>
    <p:sldId id="290" r:id="rId32"/>
    <p:sldId id="307" r:id="rId33"/>
    <p:sldId id="308" r:id="rId34"/>
    <p:sldId id="309" r:id="rId35"/>
    <p:sldId id="293" r:id="rId36"/>
    <p:sldId id="310" r:id="rId37"/>
    <p:sldId id="311" r:id="rId38"/>
    <p:sldId id="312" r:id="rId39"/>
    <p:sldId id="313" r:id="rId40"/>
    <p:sldId id="314" r:id="rId41"/>
    <p:sldId id="302" r:id="rId42"/>
    <p:sldId id="315" r:id="rId43"/>
    <p:sldId id="301" r:id="rId44"/>
    <p:sldId id="316" r:id="rId45"/>
    <p:sldId id="304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754" autoAdjust="0"/>
  </p:normalViewPr>
  <p:slideViewPr>
    <p:cSldViewPr snapToGrid="0">
      <p:cViewPr>
        <p:scale>
          <a:sx n="100" d="100"/>
          <a:sy n="100" d="100"/>
        </p:scale>
        <p:origin x="5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94A6F-F5C2-4CF7-BFE4-849E753E14F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36C9A-826A-4E03-9E57-6507FC276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757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38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213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155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897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281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297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363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753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836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400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95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85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276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713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90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24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271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76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519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77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0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244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7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972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67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12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358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811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71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599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056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093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1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59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3688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330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819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80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737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36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20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13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6C9A-826A-4E03-9E57-6507FC276D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853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C42DD5-A695-AF6E-C70F-7D52DBC47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7ECBBE-EE09-177A-94DC-5C0E0A6E1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B079D7-BAFE-FDE4-E2D3-2CE16286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A7E10-219B-E3DB-8346-E8F27A6A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BFB4B-2B2B-D04F-B2D2-2880A1EA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50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E5253-24EB-DE5C-0584-48DFEE44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F0B254-1ACC-7321-4F6C-585D20667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4D80BD-CDD3-6D1E-A526-3232B9D35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12337C-6090-78FC-59E8-690AA279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996828-697E-8640-6774-864B1923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71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A060EA-19F3-C14B-EF41-5D5B7E16A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7D14BF-7220-B651-8953-5E1656358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E1587A-F3CE-6635-2C79-57D8A5ABB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DC78DC-F3BF-86FD-E661-F6777496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7C06AA-B3E9-4317-532B-1054D996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5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C575B-8E35-96E5-1749-1F8E04D7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1444E-F13B-6FE5-08A8-DAA3C3B6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ECE7EE-571F-BB07-BAA9-0110B8DB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56019-E4F5-D64F-0ED6-F4D2B3AA5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D22DD9-91AF-FC5F-D63D-2EF1F468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3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AB721-1AF9-6CCF-BB41-4CE5B3A2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93A24C-7041-A7CA-6B73-720CD2186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2C78B0-72BC-AE2A-1416-A52F47760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029871-39C3-BAA6-D39C-29F2264B2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E96A3-FF3D-6C18-456C-932A34D8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90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573FD-1593-2609-6746-3D3216ED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62E4D5-D236-8F3F-9608-DDB32FD5A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09C39-819A-0F4C-2152-0BBA13762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96939C-81D0-6705-CB98-D63D248F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03F944-2370-B673-FD64-FCE76CF08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783498-9441-0309-3877-D4285C74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7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4EAC8-B947-DD61-714B-B67E7C593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951B38-E765-7847-DD4E-A7E721601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AC97C7-00C6-CAE5-07BB-0C4BB16A0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6E5C57-7417-85A2-5BF0-690BE2B91A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40E097-DC24-BE61-A14E-A8948C2A4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431967-EA30-F608-059D-72688A1F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EF0C57-5943-B81B-30A4-0D169942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1C923E-FB55-0A17-02EC-ADC6A2157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131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743D6-5FFE-3187-6571-4EA9D271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DE8B5D-71DC-6A33-1426-917E7993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D63919-8C75-021C-B977-5119FE49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651D74-1086-733F-BC2E-CF11A7FC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6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7F6167-780E-8411-F389-607ED6C9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A5B6A5-B31E-BBFB-2219-72A1C2C7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EF8C48-E4FD-FE9A-BFB1-988942F2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35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86356-C000-0F98-461F-68322DE0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489EF-FBF5-E7EA-250B-14D713334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C3DCFD-D8B6-D91D-4537-6A8464B83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A57CE2-38A1-0623-A75C-0D04323A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67D6C1-DB6E-661E-5BC8-651C5073C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ADFA12-9F5E-2AFF-AD6F-7745D56B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484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CFDB8-CD0E-1160-EB4C-47466865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B96BC0-5183-6179-CDF1-087463464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C7F50F-FCE9-CEFA-E043-CFB56EAD2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46340-5B52-4067-D742-3E8A1E7B4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E63D56-B85A-FEF8-17CE-3C730033A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5B1AE4-53E3-AF43-5456-58B1164A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3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43AA51-563E-610A-BD53-55C4A01F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6BD66-12F4-E8E8-0DD4-F72357408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22532-0137-6532-7152-EC4B095A4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26195-7B7E-4718-AF82-7F7E52E90C7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C5530-F513-AA4B-00F2-F9AB4E1F1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6DD761-2646-5C8C-B66C-430BC8FBA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7DB57-11C0-4AEA-A54F-365184D4E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165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76DF47-36DD-8DB5-059F-602AD80419FE}"/>
              </a:ext>
            </a:extLst>
          </p:cNvPr>
          <p:cNvSpPr txBox="1"/>
          <p:nvPr/>
        </p:nvSpPr>
        <p:spPr>
          <a:xfrm>
            <a:off x="2644140" y="2726703"/>
            <a:ext cx="6903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b="1" dirty="0"/>
              <a:t>인카운트</a:t>
            </a:r>
            <a:r>
              <a:rPr lang="en-US" altLang="ko-KR" sz="5400" b="1" dirty="0"/>
              <a:t>_</a:t>
            </a:r>
            <a:r>
              <a:rPr lang="ko-KR" altLang="en-US" sz="5400" b="1" dirty="0"/>
              <a:t>화면 설계서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30B1-9814-AB24-6010-CCF1B599B2CB}"/>
              </a:ext>
            </a:extLst>
          </p:cNvPr>
          <p:cNvSpPr txBox="1"/>
          <p:nvPr/>
        </p:nvSpPr>
        <p:spPr>
          <a:xfrm>
            <a:off x="8581324" y="6190195"/>
            <a:ext cx="6903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/>
              <a:t>2402110339_</a:t>
            </a:r>
            <a:r>
              <a:rPr lang="ko-KR" altLang="en-US" sz="2800" b="1" dirty="0"/>
              <a:t>김가현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07ACEA7-16CD-7993-6F76-41B731CCE154}"/>
              </a:ext>
            </a:extLst>
          </p:cNvPr>
          <p:cNvCxnSpPr/>
          <p:nvPr/>
        </p:nvCxnSpPr>
        <p:spPr>
          <a:xfrm>
            <a:off x="2236269" y="3821229"/>
            <a:ext cx="771946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80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2" cy="4938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10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92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진행중인 대표 이벤트 강조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업데이트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 err="1"/>
              <a:t>기본키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글번호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/>
              <a:t>제목으로 간단하게 설명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/>
              <a:t>클릭 시 상세한 내용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4. </a:t>
            </a:r>
            <a:r>
              <a:rPr lang="ko-KR" altLang="en-US" sz="1400" dirty="0"/>
              <a:t>글 검색 기능</a:t>
            </a: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539866" y="3953387"/>
            <a:ext cx="7570737" cy="2153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1929008" y="1747381"/>
            <a:ext cx="4166992" cy="1990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7" y="-41989"/>
            <a:ext cx="14007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event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799717" y="1608881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410574" y="385984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164FED-B99F-E137-A04A-CE9160A901D3}"/>
              </a:ext>
            </a:extLst>
          </p:cNvPr>
          <p:cNvSpPr/>
          <p:nvPr/>
        </p:nvSpPr>
        <p:spPr>
          <a:xfrm>
            <a:off x="6306856" y="2110636"/>
            <a:ext cx="2273474" cy="131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3B3A-C65A-EA64-FDAD-623D5B7C899A}"/>
              </a:ext>
            </a:extLst>
          </p:cNvPr>
          <p:cNvSpPr txBox="1"/>
          <p:nvPr/>
        </p:nvSpPr>
        <p:spPr>
          <a:xfrm>
            <a:off x="6201124" y="1972136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A07080-ECB7-837A-72DC-5684903464CD}"/>
              </a:ext>
            </a:extLst>
          </p:cNvPr>
          <p:cNvSpPr/>
          <p:nvPr/>
        </p:nvSpPr>
        <p:spPr>
          <a:xfrm>
            <a:off x="4012504" y="6845474"/>
            <a:ext cx="4166992" cy="1990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92848-5898-C6E9-04EF-9C3D5FE09206}"/>
              </a:ext>
            </a:extLst>
          </p:cNvPr>
          <p:cNvSpPr txBox="1"/>
          <p:nvPr/>
        </p:nvSpPr>
        <p:spPr>
          <a:xfrm>
            <a:off x="5947189" y="6337456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53E4343-DBF8-0047-E40A-CCECAC11B427}"/>
              </a:ext>
            </a:extLst>
          </p:cNvPr>
          <p:cNvCxnSpPr>
            <a:cxnSpLocks/>
          </p:cNvCxnSpPr>
          <p:nvPr/>
        </p:nvCxnSpPr>
        <p:spPr>
          <a:xfrm>
            <a:off x="6071688" y="6526252"/>
            <a:ext cx="0" cy="286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5F7EE85-28DA-2C30-3A0D-BF07605650D3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이벤트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717E33-E7AA-ADCF-833F-E8A3C1941374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이벤트</a:t>
            </a:r>
          </a:p>
        </p:txBody>
      </p:sp>
    </p:spTree>
    <p:extLst>
      <p:ext uri="{BB962C8B-B14F-4D97-AF65-F5344CB8AC3E}">
        <p14:creationId xmlns:p14="http://schemas.microsoft.com/office/powerpoint/2010/main" val="162572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3" cy="4938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11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586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밑줄을 그어 현재 페이지가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어디인지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게임 소개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대표 썸네일 삽입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아래로 게임에 대한 내용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5. </a:t>
            </a:r>
            <a:r>
              <a:rPr lang="ko-KR" altLang="en-US" sz="1400" dirty="0"/>
              <a:t>게임소개</a:t>
            </a:r>
            <a:r>
              <a:rPr lang="en-US" altLang="ko-KR" sz="1400" dirty="0"/>
              <a:t>(header)</a:t>
            </a:r>
            <a:r>
              <a:rPr lang="ko-KR" altLang="en-US" sz="1400" dirty="0"/>
              <a:t>나 게임소개</a:t>
            </a:r>
            <a:r>
              <a:rPr lang="en-US" altLang="ko-KR" sz="1400" dirty="0"/>
              <a:t>(</a:t>
            </a:r>
            <a:r>
              <a:rPr lang="ko-KR" altLang="en-US" sz="1400" dirty="0"/>
              <a:t>세부사항</a:t>
            </a:r>
            <a:r>
              <a:rPr lang="en-US" altLang="ko-KR" sz="1400" dirty="0"/>
              <a:t>)</a:t>
            </a:r>
            <a:r>
              <a:rPr lang="ko-KR" altLang="en-US" sz="1400" dirty="0"/>
              <a:t>을 선택할 경우 뜨는 화면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539866" y="3473925"/>
            <a:ext cx="7521121" cy="2417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798449" y="2797649"/>
            <a:ext cx="1349766" cy="54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7" y="-41989"/>
            <a:ext cx="2425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introduce_game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701547" y="267849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410574" y="342218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3144F0-5EF8-FFCC-9F51-1929CF78C2FF}"/>
              </a:ext>
            </a:extLst>
          </p:cNvPr>
          <p:cNvSpPr/>
          <p:nvPr/>
        </p:nvSpPr>
        <p:spPr>
          <a:xfrm>
            <a:off x="6201732" y="1727534"/>
            <a:ext cx="2273474" cy="99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F9227-04C4-4425-0D08-67B040B66A22}"/>
              </a:ext>
            </a:extLst>
          </p:cNvPr>
          <p:cNvSpPr txBox="1"/>
          <p:nvPr/>
        </p:nvSpPr>
        <p:spPr>
          <a:xfrm>
            <a:off x="6096000" y="162611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89B5F5-1DB2-C2E4-8E1B-AFF6589007B5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게임 소개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B21443-7A13-2A85-FB74-F0DD75001310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4009943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2" cy="4938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12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457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밑줄을 그어 현재 페이지가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어디인지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캐릭터 소개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대표 이미지 삽입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캐릭터에 대한 기본 사항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오각형으로 능력치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539866" y="3473925"/>
            <a:ext cx="7521121" cy="2417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696142" y="2797649"/>
            <a:ext cx="1349766" cy="54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215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Introduce_chartcter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2599240" y="267849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410574" y="342218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3144F0-5EF8-FFCC-9F51-1929CF78C2FF}"/>
              </a:ext>
            </a:extLst>
          </p:cNvPr>
          <p:cNvSpPr/>
          <p:nvPr/>
        </p:nvSpPr>
        <p:spPr>
          <a:xfrm>
            <a:off x="6201732" y="1727534"/>
            <a:ext cx="2273474" cy="99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F9227-04C4-4425-0D08-67B040B66A22}"/>
              </a:ext>
            </a:extLst>
          </p:cNvPr>
          <p:cNvSpPr txBox="1"/>
          <p:nvPr/>
        </p:nvSpPr>
        <p:spPr>
          <a:xfrm>
            <a:off x="6096000" y="162611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305E30-A852-778A-0A14-CC5D864B4533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캐릭터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63096-637A-4DDA-F2EC-D8E0B2A35289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캐릭터 소개</a:t>
            </a:r>
          </a:p>
        </p:txBody>
      </p:sp>
    </p:spTree>
    <p:extLst>
      <p:ext uri="{BB962C8B-B14F-4D97-AF65-F5344CB8AC3E}">
        <p14:creationId xmlns:p14="http://schemas.microsoft.com/office/powerpoint/2010/main" val="243603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2" cy="493831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13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92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밑줄을 그어 현재 페이지가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어디인지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스토리 소개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파트를 나눠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파트에 대한 스토리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430480" y="3473925"/>
            <a:ext cx="7521121" cy="2417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4597423" y="2797649"/>
            <a:ext cx="1349766" cy="54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7" y="-41989"/>
            <a:ext cx="2185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Introduce_story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4500521" y="267849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301188" y="342218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3144F0-5EF8-FFCC-9F51-1929CF78C2FF}"/>
              </a:ext>
            </a:extLst>
          </p:cNvPr>
          <p:cNvSpPr/>
          <p:nvPr/>
        </p:nvSpPr>
        <p:spPr>
          <a:xfrm>
            <a:off x="6201732" y="1727534"/>
            <a:ext cx="2273474" cy="99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F9227-04C4-4425-0D08-67B040B66A22}"/>
              </a:ext>
            </a:extLst>
          </p:cNvPr>
          <p:cNvSpPr txBox="1"/>
          <p:nvPr/>
        </p:nvSpPr>
        <p:spPr>
          <a:xfrm>
            <a:off x="6096000" y="162611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B021B-5CDD-748A-DD22-84CCD42DEA1D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스토리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3698B-EA9F-41D6-1377-E4AC53213183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스토리 소개</a:t>
            </a:r>
          </a:p>
        </p:txBody>
      </p:sp>
    </p:spTree>
    <p:extLst>
      <p:ext uri="{BB962C8B-B14F-4D97-AF65-F5344CB8AC3E}">
        <p14:creationId xmlns:p14="http://schemas.microsoft.com/office/powerpoint/2010/main" val="5594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2" cy="493831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14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425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밑줄을 그어 현재 페이지가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어디인지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게임 가이드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-1</a:t>
            </a:r>
            <a:r>
              <a:rPr lang="ko-KR" altLang="en-US" sz="1400" dirty="0"/>
              <a:t>번</a:t>
            </a:r>
            <a:r>
              <a:rPr lang="en-US" altLang="ko-KR" sz="1400" dirty="0"/>
              <a:t>, 1-1</a:t>
            </a:r>
            <a:r>
              <a:rPr lang="ko-KR" altLang="en-US" sz="1400" dirty="0"/>
              <a:t>번 등으로 상세하게 나눔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가장 기본적인 상식부터 심화 버전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으로 조금씩 업그레이드 하면서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698286" y="3473925"/>
            <a:ext cx="7521121" cy="2417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6402107" y="2797649"/>
            <a:ext cx="1349766" cy="54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08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introduce_guide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6305205" y="267849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568994" y="342218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3144F0-5EF8-FFCC-9F51-1929CF78C2FF}"/>
              </a:ext>
            </a:extLst>
          </p:cNvPr>
          <p:cNvSpPr/>
          <p:nvPr/>
        </p:nvSpPr>
        <p:spPr>
          <a:xfrm>
            <a:off x="6201732" y="1727534"/>
            <a:ext cx="2273474" cy="99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F9227-04C4-4425-0D08-67B040B66A22}"/>
              </a:ext>
            </a:extLst>
          </p:cNvPr>
          <p:cNvSpPr txBox="1"/>
          <p:nvPr/>
        </p:nvSpPr>
        <p:spPr>
          <a:xfrm>
            <a:off x="6096000" y="162611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D9145-B880-D93A-3315-7E136716888F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게임 가이드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348B9-BA63-3824-6EE7-786516172E03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게임 가이드</a:t>
            </a:r>
          </a:p>
        </p:txBody>
      </p:sp>
    </p:spTree>
    <p:extLst>
      <p:ext uri="{BB962C8B-B14F-4D97-AF65-F5344CB8AC3E}">
        <p14:creationId xmlns:p14="http://schemas.microsoft.com/office/powerpoint/2010/main" val="2017874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953021"/>
            <a:ext cx="8779230" cy="493831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15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586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밑줄을 그어 현재 페이지가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어디인지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소통 게시판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최근 </a:t>
            </a:r>
            <a:r>
              <a:rPr lang="ko-KR" altLang="en-US" sz="1400" dirty="0" err="1"/>
              <a:t>등록순</a:t>
            </a:r>
            <a:r>
              <a:rPr lang="en-US" altLang="ko-KR" sz="1400" dirty="0"/>
              <a:t>, </a:t>
            </a:r>
            <a:r>
              <a:rPr lang="ko-KR" altLang="en-US" sz="1400" dirty="0"/>
              <a:t>최근 댓글 </a:t>
            </a:r>
            <a:r>
              <a:rPr lang="ko-KR" altLang="en-US" sz="1400" dirty="0" err="1"/>
              <a:t>등록순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추천순으로 글을 볼 수 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제목</a:t>
            </a:r>
            <a:r>
              <a:rPr lang="en-US" altLang="ko-KR" sz="1400" dirty="0"/>
              <a:t>, </a:t>
            </a:r>
            <a:r>
              <a:rPr lang="ko-KR" altLang="en-US" sz="1400" dirty="0"/>
              <a:t>글 내용</a:t>
            </a:r>
            <a:r>
              <a:rPr lang="en-US" altLang="ko-KR" sz="1400" dirty="0"/>
              <a:t>, </a:t>
            </a:r>
            <a:r>
              <a:rPr lang="ko-KR" altLang="en-US" sz="1400" dirty="0"/>
              <a:t>제목</a:t>
            </a:r>
            <a:r>
              <a:rPr lang="en-US" altLang="ko-KR" sz="1400" dirty="0"/>
              <a:t>+</a:t>
            </a:r>
            <a:r>
              <a:rPr lang="ko-KR" altLang="en-US" sz="1400" dirty="0"/>
              <a:t>글 내용 중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하나를 키워드로 검색할 수 있음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으로 조금씩 업그레이드 하면서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4. </a:t>
            </a:r>
            <a:r>
              <a:rPr lang="ko-KR" altLang="en-US" sz="1400" dirty="0"/>
              <a:t>커뮤니티나 소통 게시판을 선택할 경우 뜨는 화면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407096" y="3473925"/>
            <a:ext cx="7812311" cy="2417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853077" y="2769323"/>
            <a:ext cx="1349766" cy="54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08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community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756175" y="265016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294437" y="338407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3144F0-5EF8-FFCC-9F51-1929CF78C2FF}"/>
              </a:ext>
            </a:extLst>
          </p:cNvPr>
          <p:cNvSpPr/>
          <p:nvPr/>
        </p:nvSpPr>
        <p:spPr>
          <a:xfrm>
            <a:off x="6201732" y="1727534"/>
            <a:ext cx="2273474" cy="99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F9227-04C4-4425-0D08-67B040B66A22}"/>
              </a:ext>
            </a:extLst>
          </p:cNvPr>
          <p:cNvSpPr txBox="1"/>
          <p:nvPr/>
        </p:nvSpPr>
        <p:spPr>
          <a:xfrm>
            <a:off x="6096000" y="162611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7593F-397C-62A7-EA2A-014C6C984FC9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소통 게시판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0A67D2-0B14-7CA3-DFE7-0EB3A5A1C463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소통 게시판</a:t>
            </a:r>
          </a:p>
        </p:txBody>
      </p:sp>
    </p:spTree>
    <p:extLst>
      <p:ext uri="{BB962C8B-B14F-4D97-AF65-F5344CB8AC3E}">
        <p14:creationId xmlns:p14="http://schemas.microsoft.com/office/powerpoint/2010/main" val="216181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953021"/>
            <a:ext cx="8779230" cy="493831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16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5867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밑줄을 그어 현재 페이지가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어디인지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문의 게시판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최근 </a:t>
            </a:r>
            <a:r>
              <a:rPr lang="ko-KR" altLang="en-US" sz="1400" dirty="0" err="1"/>
              <a:t>등록순</a:t>
            </a:r>
            <a:r>
              <a:rPr lang="en-US" altLang="ko-KR" sz="1400" dirty="0"/>
              <a:t>, </a:t>
            </a:r>
            <a:r>
              <a:rPr lang="ko-KR" altLang="en-US" sz="1400" dirty="0"/>
              <a:t>최근 댓글 </a:t>
            </a:r>
            <a:r>
              <a:rPr lang="ko-KR" altLang="en-US" sz="1400" dirty="0" err="1"/>
              <a:t>등록순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추천순으로 글의 순서를 정해 볼 수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제목</a:t>
            </a:r>
            <a:r>
              <a:rPr lang="en-US" altLang="ko-KR" sz="1400" dirty="0"/>
              <a:t>, </a:t>
            </a:r>
            <a:r>
              <a:rPr lang="ko-KR" altLang="en-US" sz="1400" dirty="0"/>
              <a:t>글 내용</a:t>
            </a:r>
            <a:r>
              <a:rPr lang="en-US" altLang="ko-KR" sz="1400" dirty="0"/>
              <a:t>, </a:t>
            </a:r>
            <a:r>
              <a:rPr lang="ko-KR" altLang="en-US" sz="1400" dirty="0"/>
              <a:t>제목</a:t>
            </a:r>
            <a:r>
              <a:rPr lang="en-US" altLang="ko-KR" sz="1400" dirty="0"/>
              <a:t>+</a:t>
            </a:r>
            <a:r>
              <a:rPr lang="ko-KR" altLang="en-US" sz="1400" dirty="0"/>
              <a:t>글 내용 중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하나를 키워드로 검색할 수 있음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으로 조금씩 업그레이드 하면서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407096" y="3473925"/>
            <a:ext cx="7812311" cy="2417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713192" y="2769323"/>
            <a:ext cx="1349766" cy="54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08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community_inquiry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2616290" y="265016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294437" y="338407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3144F0-5EF8-FFCC-9F51-1929CF78C2FF}"/>
              </a:ext>
            </a:extLst>
          </p:cNvPr>
          <p:cNvSpPr/>
          <p:nvPr/>
        </p:nvSpPr>
        <p:spPr>
          <a:xfrm>
            <a:off x="6201732" y="1727534"/>
            <a:ext cx="2273474" cy="99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F9227-04C4-4425-0D08-67B040B66A22}"/>
              </a:ext>
            </a:extLst>
          </p:cNvPr>
          <p:cNvSpPr txBox="1"/>
          <p:nvPr/>
        </p:nvSpPr>
        <p:spPr>
          <a:xfrm>
            <a:off x="6096000" y="162611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AD1A5-23F3-B5DB-2656-8759D4B52835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문의 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56819-1476-D256-2ED8-0D626C15A804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문의 게시판</a:t>
            </a:r>
          </a:p>
        </p:txBody>
      </p:sp>
    </p:spTree>
    <p:extLst>
      <p:ext uri="{BB962C8B-B14F-4D97-AF65-F5344CB8AC3E}">
        <p14:creationId xmlns:p14="http://schemas.microsoft.com/office/powerpoint/2010/main" val="146468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953021"/>
            <a:ext cx="8779230" cy="493831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17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522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밑줄을 그어 현재 페이지가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어디인지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공략 게시판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최근 </a:t>
            </a:r>
            <a:r>
              <a:rPr lang="ko-KR" altLang="en-US" sz="1400" dirty="0" err="1"/>
              <a:t>등록순</a:t>
            </a:r>
            <a:r>
              <a:rPr lang="en-US" altLang="ko-KR" sz="1400" dirty="0"/>
              <a:t>, </a:t>
            </a:r>
            <a:r>
              <a:rPr lang="ko-KR" altLang="en-US" sz="1400" dirty="0"/>
              <a:t>최근 댓글 </a:t>
            </a:r>
            <a:r>
              <a:rPr lang="ko-KR" altLang="en-US" sz="1400" dirty="0" err="1"/>
              <a:t>등록순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추천순으로 글의 순서를 정해 볼 수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제목</a:t>
            </a:r>
            <a:r>
              <a:rPr lang="en-US" altLang="ko-KR" sz="1400" dirty="0"/>
              <a:t>, </a:t>
            </a:r>
            <a:r>
              <a:rPr lang="ko-KR" altLang="en-US" sz="1400" dirty="0"/>
              <a:t>글 내용</a:t>
            </a:r>
            <a:r>
              <a:rPr lang="en-US" altLang="ko-KR" sz="1400" dirty="0"/>
              <a:t>, </a:t>
            </a:r>
            <a:r>
              <a:rPr lang="ko-KR" altLang="en-US" sz="1400" dirty="0"/>
              <a:t>제목</a:t>
            </a:r>
            <a:r>
              <a:rPr lang="en-US" altLang="ko-KR" sz="1400" dirty="0"/>
              <a:t>+</a:t>
            </a:r>
            <a:r>
              <a:rPr lang="ko-KR" altLang="en-US" sz="1400" dirty="0"/>
              <a:t>글 내용 중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하나를 키워드로 검색할 수 있음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으로 조금씩 업그레이드 하면서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407096" y="3473925"/>
            <a:ext cx="7812311" cy="2417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4597423" y="2769323"/>
            <a:ext cx="1349766" cy="54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08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community_master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4500521" y="265016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294437" y="338407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3144F0-5EF8-FFCC-9F51-1929CF78C2FF}"/>
              </a:ext>
            </a:extLst>
          </p:cNvPr>
          <p:cNvSpPr/>
          <p:nvPr/>
        </p:nvSpPr>
        <p:spPr>
          <a:xfrm>
            <a:off x="6201732" y="1727534"/>
            <a:ext cx="2273474" cy="99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F9227-04C4-4425-0D08-67B040B66A22}"/>
              </a:ext>
            </a:extLst>
          </p:cNvPr>
          <p:cNvSpPr txBox="1"/>
          <p:nvPr/>
        </p:nvSpPr>
        <p:spPr>
          <a:xfrm>
            <a:off x="6096000" y="162611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FDBA01-8762-9215-E4D9-59F7F451B10E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공략 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7AE5DC-4DD4-5D65-6F28-1FC84901AE61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공략 게시판</a:t>
            </a:r>
          </a:p>
        </p:txBody>
      </p:sp>
    </p:spTree>
    <p:extLst>
      <p:ext uri="{BB962C8B-B14F-4D97-AF65-F5344CB8AC3E}">
        <p14:creationId xmlns:p14="http://schemas.microsoft.com/office/powerpoint/2010/main" val="2582658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953021"/>
            <a:ext cx="8779230" cy="493831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18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522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밑줄을 그어 현재 페이지가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어디인지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길드 게시판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최근 </a:t>
            </a:r>
            <a:r>
              <a:rPr lang="ko-KR" altLang="en-US" sz="1400" dirty="0" err="1"/>
              <a:t>등록순</a:t>
            </a:r>
            <a:r>
              <a:rPr lang="en-US" altLang="ko-KR" sz="1400" dirty="0"/>
              <a:t>, </a:t>
            </a:r>
            <a:r>
              <a:rPr lang="ko-KR" altLang="en-US" sz="1400" dirty="0"/>
              <a:t>최근 댓글 </a:t>
            </a:r>
            <a:r>
              <a:rPr lang="ko-KR" altLang="en-US" sz="1400" dirty="0" err="1"/>
              <a:t>등록순</a:t>
            </a:r>
            <a:r>
              <a:rPr lang="en-US" altLang="ko-KR" sz="1400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추천순으로 글의 순서를 정해 볼 수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제목</a:t>
            </a:r>
            <a:r>
              <a:rPr lang="en-US" altLang="ko-KR" sz="1400" dirty="0"/>
              <a:t>, </a:t>
            </a:r>
            <a:r>
              <a:rPr lang="ko-KR" altLang="en-US" sz="1400" dirty="0"/>
              <a:t>글 내용</a:t>
            </a:r>
            <a:r>
              <a:rPr lang="en-US" altLang="ko-KR" sz="1400" dirty="0"/>
              <a:t>, </a:t>
            </a:r>
            <a:r>
              <a:rPr lang="ko-KR" altLang="en-US" sz="1400" dirty="0"/>
              <a:t>제목</a:t>
            </a:r>
            <a:r>
              <a:rPr lang="en-US" altLang="ko-KR" sz="1400" dirty="0"/>
              <a:t>+</a:t>
            </a:r>
            <a:r>
              <a:rPr lang="ko-KR" altLang="en-US" sz="1400" dirty="0"/>
              <a:t>글 내용 중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하나를 키워드로 검색할 수 있음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으로 조금씩 업그레이드 하면서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407096" y="3473925"/>
            <a:ext cx="7812311" cy="2417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6402107" y="2769323"/>
            <a:ext cx="1349766" cy="54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08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community_guild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6305205" y="265016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294437" y="338407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3144F0-5EF8-FFCC-9F51-1929CF78C2FF}"/>
              </a:ext>
            </a:extLst>
          </p:cNvPr>
          <p:cNvSpPr/>
          <p:nvPr/>
        </p:nvSpPr>
        <p:spPr>
          <a:xfrm>
            <a:off x="6201732" y="1727534"/>
            <a:ext cx="2273474" cy="99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F9227-04C4-4425-0D08-67B040B66A22}"/>
              </a:ext>
            </a:extLst>
          </p:cNvPr>
          <p:cNvSpPr txBox="1"/>
          <p:nvPr/>
        </p:nvSpPr>
        <p:spPr>
          <a:xfrm>
            <a:off x="6096000" y="162611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65E8E-2AB4-5B72-D3DF-CE21C53C23EE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길드 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5F1F03-4CC3-B95E-266C-2A1A061D474E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길드 게시판</a:t>
            </a:r>
          </a:p>
        </p:txBody>
      </p:sp>
    </p:spTree>
    <p:extLst>
      <p:ext uri="{BB962C8B-B14F-4D97-AF65-F5344CB8AC3E}">
        <p14:creationId xmlns:p14="http://schemas.microsoft.com/office/powerpoint/2010/main" val="231764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953021"/>
            <a:ext cx="8779228" cy="493831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19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522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밑줄을 그어 현재 페이지가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어디인지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레벨 </a:t>
            </a:r>
            <a:r>
              <a:rPr lang="ko-KR" altLang="en-US" sz="1400" dirty="0" err="1"/>
              <a:t>랭킹판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개인 레벨 랭킹</a:t>
            </a:r>
            <a:r>
              <a:rPr lang="en-US" altLang="ko-KR" sz="1400" dirty="0"/>
              <a:t>, </a:t>
            </a:r>
            <a:r>
              <a:rPr lang="ko-KR" altLang="en-US" sz="1400" dirty="0"/>
              <a:t>길드 레벨 랭킹</a:t>
            </a:r>
            <a:r>
              <a:rPr lang="en-US" altLang="ko-KR" sz="1400" dirty="0"/>
              <a:t>, </a:t>
            </a:r>
            <a:r>
              <a:rPr lang="ko-KR" altLang="en-US" sz="1400" dirty="0"/>
              <a:t>펫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레벨 랭킹을 따로 선택해 볼 수 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4. </a:t>
            </a:r>
            <a:r>
              <a:rPr lang="ko-KR" altLang="en-US" sz="1400" dirty="0"/>
              <a:t>랭킹이나 레벨 랭킹을 선택할 경우 뜨는 화면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407096" y="3473925"/>
            <a:ext cx="7812311" cy="2417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787982" y="2788668"/>
            <a:ext cx="1349766" cy="54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08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ranking_level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690033" y="2724411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294437" y="338407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3144F0-5EF8-FFCC-9F51-1929CF78C2FF}"/>
              </a:ext>
            </a:extLst>
          </p:cNvPr>
          <p:cNvSpPr/>
          <p:nvPr/>
        </p:nvSpPr>
        <p:spPr>
          <a:xfrm>
            <a:off x="6201732" y="1727534"/>
            <a:ext cx="2273474" cy="99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F9227-04C4-4425-0D08-67B040B66A22}"/>
              </a:ext>
            </a:extLst>
          </p:cNvPr>
          <p:cNvSpPr txBox="1"/>
          <p:nvPr/>
        </p:nvSpPr>
        <p:spPr>
          <a:xfrm>
            <a:off x="6096000" y="162611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7BB030-FAF5-F0ED-147D-035F55895238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레벨 랭킹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59F2F-C6EF-A26D-37D2-7A7BD503F90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레벨 랭킹</a:t>
            </a:r>
          </a:p>
        </p:txBody>
      </p:sp>
    </p:spTree>
    <p:extLst>
      <p:ext uri="{BB962C8B-B14F-4D97-AF65-F5344CB8AC3E}">
        <p14:creationId xmlns:p14="http://schemas.microsoft.com/office/powerpoint/2010/main" val="24501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3" cy="49383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004EDE-CDBD-78EA-1BBF-F0BE1D8C8D52}"/>
              </a:ext>
            </a:extLst>
          </p:cNvPr>
          <p:cNvSpPr/>
          <p:nvPr/>
        </p:nvSpPr>
        <p:spPr>
          <a:xfrm>
            <a:off x="1952877" y="1146132"/>
            <a:ext cx="5317299" cy="440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485723-4168-5502-F4D5-B534EB76F130}"/>
              </a:ext>
            </a:extLst>
          </p:cNvPr>
          <p:cNvSpPr txBox="1"/>
          <p:nvPr/>
        </p:nvSpPr>
        <p:spPr>
          <a:xfrm>
            <a:off x="1823585" y="1007632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게임 홈페이지에 대한 기능 모음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회원에 관한 내용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알람</a:t>
            </a:r>
            <a:r>
              <a:rPr lang="en-US" altLang="ko-KR" sz="1400" dirty="0"/>
              <a:t>, </a:t>
            </a:r>
            <a:r>
              <a:rPr lang="ko-KR" altLang="en-US" sz="1400" dirty="0"/>
              <a:t>회원 프로필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*header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06B214-D128-C23B-01A3-23A4ABF45750}"/>
              </a:ext>
            </a:extLst>
          </p:cNvPr>
          <p:cNvSpPr/>
          <p:nvPr/>
        </p:nvSpPr>
        <p:spPr>
          <a:xfrm>
            <a:off x="7482816" y="1123047"/>
            <a:ext cx="1041145" cy="425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2C4100-75B5-61F2-D9FF-62AC46873479}"/>
              </a:ext>
            </a:extLst>
          </p:cNvPr>
          <p:cNvSpPr txBox="1"/>
          <p:nvPr/>
        </p:nvSpPr>
        <p:spPr>
          <a:xfrm>
            <a:off x="7368348" y="959037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637CD-B42A-E0F9-EBC1-42D480465067}"/>
              </a:ext>
            </a:extLst>
          </p:cNvPr>
          <p:cNvSpPr txBox="1"/>
          <p:nvPr/>
        </p:nvSpPr>
        <p:spPr>
          <a:xfrm>
            <a:off x="1380067" y="-41989"/>
            <a:ext cx="14007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main</a:t>
            </a:r>
            <a:endParaRPr lang="ko-KR" alt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BDE74B-5663-5D44-1C0C-D0D9447229BE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BEBF8-E6AD-E614-474E-606191BB7243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301045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953021"/>
            <a:ext cx="8779228" cy="493831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60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밑줄을 그어 현재 페이지가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어디인지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맵 </a:t>
            </a:r>
            <a:r>
              <a:rPr lang="ko-KR" altLang="en-US" sz="1400" dirty="0" err="1"/>
              <a:t>랭킹판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스테이지를 따로 선택해 볼 수 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407096" y="3473925"/>
            <a:ext cx="7812311" cy="2417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3380869" y="2788668"/>
            <a:ext cx="1349766" cy="54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08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ranking_map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3270915" y="2724411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294437" y="338407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3144F0-5EF8-FFCC-9F51-1929CF78C2FF}"/>
              </a:ext>
            </a:extLst>
          </p:cNvPr>
          <p:cNvSpPr/>
          <p:nvPr/>
        </p:nvSpPr>
        <p:spPr>
          <a:xfrm>
            <a:off x="6201732" y="1727534"/>
            <a:ext cx="2273474" cy="99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F9227-04C4-4425-0D08-67B040B66A22}"/>
              </a:ext>
            </a:extLst>
          </p:cNvPr>
          <p:cNvSpPr txBox="1"/>
          <p:nvPr/>
        </p:nvSpPr>
        <p:spPr>
          <a:xfrm>
            <a:off x="6096000" y="162611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2EB570-0193-AFA8-5A81-81CC75FBB623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맵 랭킹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609628-4D33-B434-BB7D-A3285DA80753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맵 랭킹</a:t>
            </a:r>
          </a:p>
        </p:txBody>
      </p:sp>
    </p:spTree>
    <p:extLst>
      <p:ext uri="{BB962C8B-B14F-4D97-AF65-F5344CB8AC3E}">
        <p14:creationId xmlns:p14="http://schemas.microsoft.com/office/powerpoint/2010/main" val="1486884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953021"/>
            <a:ext cx="8779226" cy="493831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21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92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밑줄을 그어 현재 페이지가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어디인지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이벤트 </a:t>
            </a:r>
            <a:r>
              <a:rPr lang="ko-KR" altLang="en-US" sz="1400" dirty="0" err="1"/>
              <a:t>랭킹판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특정 이벤트를 선택해 그 당시의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ko-KR" altLang="en-US" sz="1400" dirty="0"/>
              <a:t>랭킹을 따로 볼 수 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407096" y="3473925"/>
            <a:ext cx="7812311" cy="2417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6070948" y="2788668"/>
            <a:ext cx="1349766" cy="54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089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ranking_events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5912879" y="289311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294437" y="338407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3144F0-5EF8-FFCC-9F51-1929CF78C2FF}"/>
              </a:ext>
            </a:extLst>
          </p:cNvPr>
          <p:cNvSpPr/>
          <p:nvPr/>
        </p:nvSpPr>
        <p:spPr>
          <a:xfrm>
            <a:off x="6201732" y="1727534"/>
            <a:ext cx="2273474" cy="996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4F9227-04C4-4425-0D08-67B040B66A22}"/>
              </a:ext>
            </a:extLst>
          </p:cNvPr>
          <p:cNvSpPr txBox="1"/>
          <p:nvPr/>
        </p:nvSpPr>
        <p:spPr>
          <a:xfrm>
            <a:off x="6096000" y="162611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E21BD3-5DB6-454B-3A2E-C77FCD8E445F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이벤트 랭킹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DC4EF-7B2F-68FD-7B4B-D6F540318CC1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이벤트 랭킹</a:t>
            </a:r>
          </a:p>
        </p:txBody>
      </p:sp>
    </p:spTree>
    <p:extLst>
      <p:ext uri="{BB962C8B-B14F-4D97-AF65-F5344CB8AC3E}">
        <p14:creationId xmlns:p14="http://schemas.microsoft.com/office/powerpoint/2010/main" val="3423295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3" cy="4938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22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미리 </a:t>
            </a:r>
            <a:r>
              <a:rPr lang="ko-KR" altLang="en-US" sz="1400" dirty="0" err="1"/>
              <a:t>준비해놓은</a:t>
            </a:r>
            <a:r>
              <a:rPr lang="ko-KR" altLang="en-US" sz="1400" dirty="0"/>
              <a:t> 질문에 대한 답변을 볼 수 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도움말에 원하는 해결책이 없는 경우</a:t>
            </a:r>
            <a:r>
              <a:rPr lang="en-US" altLang="ko-KR" sz="1400" dirty="0"/>
              <a:t>, </a:t>
            </a:r>
            <a:r>
              <a:rPr lang="ko-KR" altLang="en-US" sz="1400" dirty="0"/>
              <a:t>직접 문의해볼 수도 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527697" y="3909361"/>
            <a:ext cx="3662259" cy="2128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7" y="-41989"/>
            <a:ext cx="14007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support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389240" y="3770861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4547267" y="379776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56299C-6508-29B1-2AF3-6BA234FA5542}"/>
              </a:ext>
            </a:extLst>
          </p:cNvPr>
          <p:cNvSpPr/>
          <p:nvPr/>
        </p:nvSpPr>
        <p:spPr>
          <a:xfrm>
            <a:off x="4653465" y="3909360"/>
            <a:ext cx="3662259" cy="2128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B63300-2938-AB37-F35A-8A6AA28E32E2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도움말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002827-EAB1-5968-A9F3-80C2B0BFC8C7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도움말</a:t>
            </a:r>
          </a:p>
        </p:txBody>
      </p:sp>
    </p:spTree>
    <p:extLst>
      <p:ext uri="{BB962C8B-B14F-4D97-AF65-F5344CB8AC3E}">
        <p14:creationId xmlns:p14="http://schemas.microsoft.com/office/powerpoint/2010/main" val="264054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2" cy="4938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23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누르면 바로 다운로드 시작됨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최소 사양을 적음으로써</a:t>
            </a:r>
            <a:r>
              <a:rPr lang="en-US" altLang="ko-KR" sz="1400" dirty="0"/>
              <a:t>, </a:t>
            </a:r>
            <a:r>
              <a:rPr lang="ko-KR" altLang="en-US" sz="1400" dirty="0"/>
              <a:t>혹시 모를 상황을 대비함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94437" y="4047860"/>
            <a:ext cx="3886352" cy="1400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download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29974" y="3936262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56299C-6508-29B1-2AF3-6BA234FA5542}"/>
              </a:ext>
            </a:extLst>
          </p:cNvPr>
          <p:cNvSpPr/>
          <p:nvPr/>
        </p:nvSpPr>
        <p:spPr>
          <a:xfrm>
            <a:off x="4389617" y="3803823"/>
            <a:ext cx="4044907" cy="1889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4264909" y="3682226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다운로드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2882742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45114"/>
            <a:ext cx="8779226" cy="493831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24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425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ID </a:t>
            </a:r>
            <a:r>
              <a:rPr lang="ko-KR" altLang="en-US" sz="1400" dirty="0"/>
              <a:t>기억하기 기능 삽입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다음에 로그인 할 때 번거롭게 아이 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 err="1"/>
              <a:t>디를</a:t>
            </a:r>
            <a:r>
              <a:rPr lang="ko-KR" altLang="en-US" sz="1400" dirty="0"/>
              <a:t> 다시 입력하는 번거로움을 없앰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ID, PW </a:t>
            </a:r>
            <a:r>
              <a:rPr lang="ko-KR" altLang="en-US" sz="1400" dirty="0"/>
              <a:t>찾는 페이지와 회원가입의 </a:t>
            </a:r>
            <a:r>
              <a:rPr lang="ko-KR" altLang="en-US" sz="1400" dirty="0" err="1"/>
              <a:t>웹링크</a:t>
            </a:r>
            <a:r>
              <a:rPr lang="ko-KR" altLang="en-US" sz="1400" dirty="0"/>
              <a:t> 삽입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-ID / PW </a:t>
            </a:r>
            <a:r>
              <a:rPr lang="ko-KR" altLang="en-US" sz="1400" dirty="0"/>
              <a:t>찾기</a:t>
            </a:r>
            <a:r>
              <a:rPr lang="en-US" altLang="ko-KR" sz="1400" dirty="0"/>
              <a:t>: ID</a:t>
            </a:r>
            <a:r>
              <a:rPr lang="ko-KR" altLang="en-US" sz="1400" dirty="0"/>
              <a:t>나 </a:t>
            </a:r>
            <a:r>
              <a:rPr lang="en-US" altLang="ko-KR" sz="1400" dirty="0"/>
              <a:t>PW</a:t>
            </a:r>
            <a:r>
              <a:rPr lang="ko-KR" altLang="en-US" sz="1400" dirty="0"/>
              <a:t>를 잃어버렸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을 경우 찾을 수 있도록 하는 페이지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회원가입</a:t>
            </a:r>
            <a:r>
              <a:rPr lang="en-US" altLang="ko-KR" sz="1400" dirty="0"/>
              <a:t>: </a:t>
            </a:r>
            <a:r>
              <a:rPr lang="ko-KR" altLang="en-US" sz="1400" dirty="0"/>
              <a:t>계정이 없는 경우 계정을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만들 수 있도록 </a:t>
            </a:r>
            <a:r>
              <a:rPr lang="ko-KR" altLang="en-US" sz="1400" dirty="0" err="1"/>
              <a:t>도와줌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3003551" y="3625850"/>
            <a:ext cx="1301750" cy="400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login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2743786" y="361950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로그인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로그인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A21DDC-886C-7897-6FE5-4119EB24FBC7}"/>
              </a:ext>
            </a:extLst>
          </p:cNvPr>
          <p:cNvSpPr/>
          <p:nvPr/>
        </p:nvSpPr>
        <p:spPr>
          <a:xfrm>
            <a:off x="4197350" y="4953000"/>
            <a:ext cx="2044699" cy="342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FAA21A-C6BB-7B19-5795-ED0FA200B1D2}"/>
              </a:ext>
            </a:extLst>
          </p:cNvPr>
          <p:cNvSpPr txBox="1"/>
          <p:nvPr/>
        </p:nvSpPr>
        <p:spPr>
          <a:xfrm>
            <a:off x="4046719" y="4847451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4099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953021"/>
            <a:ext cx="8779230" cy="493831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25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이메일로 가입할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SNS</a:t>
            </a:r>
            <a:r>
              <a:rPr lang="ko-KR" altLang="en-US" sz="1400" dirty="0"/>
              <a:t>를 이용하여 더 간단하게 가입할 수 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761164" y="3153367"/>
            <a:ext cx="3126661" cy="948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resigent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2631872" y="3016301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23349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회원가입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회원가입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0B357B-FF10-8C87-83B8-59BF7456ACA8}"/>
              </a:ext>
            </a:extLst>
          </p:cNvPr>
          <p:cNvSpPr/>
          <p:nvPr/>
        </p:nvSpPr>
        <p:spPr>
          <a:xfrm>
            <a:off x="2619938" y="4232338"/>
            <a:ext cx="3292939" cy="803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2474430" y="4104312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4989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2" cy="493831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26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서비스 이용약관</a:t>
            </a:r>
            <a:r>
              <a:rPr lang="en-US" altLang="ko-KR" sz="1400" dirty="0"/>
              <a:t>(</a:t>
            </a:r>
            <a:r>
              <a:rPr lang="ko-KR" altLang="en-US" sz="1400" dirty="0"/>
              <a:t>필수</a:t>
            </a:r>
            <a:r>
              <a:rPr lang="en-US" altLang="ko-KR" sz="1400" dirty="0"/>
              <a:t>), </a:t>
            </a:r>
            <a:r>
              <a:rPr lang="ko-KR" altLang="en-US" sz="1400" dirty="0"/>
              <a:t>개인정보 수집 및 이용 동의</a:t>
            </a:r>
            <a:r>
              <a:rPr lang="en-US" altLang="ko-KR" sz="1400" dirty="0"/>
              <a:t>(</a:t>
            </a:r>
            <a:r>
              <a:rPr lang="ko-KR" altLang="en-US" sz="1400" dirty="0"/>
              <a:t>필수</a:t>
            </a:r>
            <a:r>
              <a:rPr lang="en-US" altLang="ko-KR" sz="1400" dirty="0"/>
              <a:t>), </a:t>
            </a:r>
            <a:r>
              <a:rPr lang="ko-KR" altLang="en-US" sz="1400" dirty="0"/>
              <a:t>광고성 정보 수신</a:t>
            </a:r>
            <a:r>
              <a:rPr lang="en-US" altLang="ko-KR" sz="1400" dirty="0"/>
              <a:t>(</a:t>
            </a:r>
            <a:r>
              <a:rPr lang="ko-KR" altLang="en-US" sz="1400" dirty="0"/>
              <a:t>선택</a:t>
            </a:r>
            <a:r>
              <a:rPr lang="en-US" altLang="ko-KR" sz="1400" dirty="0"/>
              <a:t>)</a:t>
            </a:r>
            <a:r>
              <a:rPr lang="ko-KR" altLang="en-US" sz="1400" dirty="0"/>
              <a:t>에 대해 동의를 받음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resigent_consent</a:t>
            </a:r>
            <a:endParaRPr lang="ko-KR" altLang="en-US" sz="17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56299C-6508-29B1-2AF3-6BA234FA5542}"/>
              </a:ext>
            </a:extLst>
          </p:cNvPr>
          <p:cNvSpPr/>
          <p:nvPr/>
        </p:nvSpPr>
        <p:spPr>
          <a:xfrm>
            <a:off x="690033" y="3301999"/>
            <a:ext cx="7222067" cy="2602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551575" y="314518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약관동의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회원가입</a:t>
            </a:r>
            <a:r>
              <a:rPr lang="en-US" altLang="ko-KR" sz="1700" dirty="0"/>
              <a:t>&gt; </a:t>
            </a:r>
            <a:r>
              <a:rPr lang="ko-KR" altLang="en-US" sz="1700" dirty="0"/>
              <a:t>약관동의</a:t>
            </a:r>
          </a:p>
        </p:txBody>
      </p:sp>
    </p:spTree>
    <p:extLst>
      <p:ext uri="{BB962C8B-B14F-4D97-AF65-F5344CB8AC3E}">
        <p14:creationId xmlns:p14="http://schemas.microsoft.com/office/powerpoint/2010/main" val="2440115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953021"/>
            <a:ext cx="8779230" cy="493831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27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다음 페이지로 넘어 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949705" y="4074761"/>
            <a:ext cx="2790695" cy="1341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2811246" y="4006112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약관동의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C811F7-E63D-0375-F1EB-C065E01A3D85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회원가입</a:t>
            </a:r>
            <a:r>
              <a:rPr lang="en-US" altLang="ko-KR" sz="1700" dirty="0"/>
              <a:t>&gt; </a:t>
            </a:r>
            <a:r>
              <a:rPr lang="ko-KR" altLang="en-US" sz="1700" dirty="0"/>
              <a:t>약관동의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DDEB84-A712-F835-2453-E4378FEE7068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resigent_consent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594633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953021"/>
            <a:ext cx="8779230" cy="493831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28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60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기본 정보 입력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이메일로 회원가입인 경우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-&gt; </a:t>
            </a:r>
            <a:r>
              <a:rPr lang="ko-KR" altLang="en-US" sz="1400" dirty="0"/>
              <a:t>전부 공백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-SNS</a:t>
            </a:r>
            <a:r>
              <a:rPr lang="ko-KR" altLang="en-US" sz="1400" dirty="0"/>
              <a:t>로 회원가입인 경우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-&gt; </a:t>
            </a:r>
            <a:r>
              <a:rPr lang="ko-KR" altLang="en-US" sz="1400" dirty="0"/>
              <a:t>이메일 미리 써져 있음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아이디 중복 확인 과정을 거쳐 </a:t>
            </a:r>
            <a:r>
              <a:rPr lang="ko-KR" altLang="en-US" sz="1400" dirty="0" err="1"/>
              <a:t>중목을</a:t>
            </a:r>
            <a:r>
              <a:rPr lang="ko-KR" altLang="en-US" sz="1400" dirty="0"/>
              <a:t> 미리 방지함</a:t>
            </a:r>
            <a:r>
              <a:rPr lang="en-US" altLang="ko-KR" sz="1400" dirty="0"/>
              <a:t>. (</a:t>
            </a:r>
            <a:r>
              <a:rPr lang="ko-KR" altLang="en-US" sz="1400" dirty="0"/>
              <a:t>아이디로 식별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690032" y="3146159"/>
            <a:ext cx="7469717" cy="2745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resigent_input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560740" y="3021496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정보입력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206B12-24A5-2EC1-583F-F3B673FD1F6B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회원가입</a:t>
            </a:r>
            <a:r>
              <a:rPr lang="en-US" altLang="ko-KR" sz="1700" dirty="0"/>
              <a:t>&gt; </a:t>
            </a:r>
            <a:r>
              <a:rPr lang="ko-KR" altLang="en-US" sz="1700" dirty="0"/>
              <a:t>정보입력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FEADAB-54E3-9686-8F9E-BE7B0646A298}"/>
              </a:ext>
            </a:extLst>
          </p:cNvPr>
          <p:cNvSpPr/>
          <p:nvPr/>
        </p:nvSpPr>
        <p:spPr>
          <a:xfrm>
            <a:off x="5708651" y="3543300"/>
            <a:ext cx="1524000" cy="654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620FD1-348B-FA11-CFD8-FFDC655B2540}"/>
              </a:ext>
            </a:extLst>
          </p:cNvPr>
          <p:cNvSpPr txBox="1"/>
          <p:nvPr/>
        </p:nvSpPr>
        <p:spPr>
          <a:xfrm>
            <a:off x="5579359" y="342217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1302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57C435A-7384-C868-82D3-EDFF4ECE4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953021"/>
            <a:ext cx="8779228" cy="493831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29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닉네임 중복 확인 과정을 거쳐 </a:t>
            </a:r>
            <a:r>
              <a:rPr lang="ko-KR" altLang="en-US" sz="1400" dirty="0" err="1"/>
              <a:t>중목을</a:t>
            </a:r>
            <a:r>
              <a:rPr lang="ko-KR" altLang="en-US" sz="1400" dirty="0"/>
              <a:t> 미리 방지함</a:t>
            </a:r>
            <a:r>
              <a:rPr lang="en-US" altLang="ko-KR" sz="1400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다음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페이지로 넘어 감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resigent_input</a:t>
            </a:r>
            <a:endParaRPr lang="ko-KR" alt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정보입력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206B12-24A5-2EC1-583F-F3B673FD1F6B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회원가입</a:t>
            </a:r>
            <a:r>
              <a:rPr lang="en-US" altLang="ko-KR" sz="1700" dirty="0"/>
              <a:t>&gt; </a:t>
            </a:r>
            <a:r>
              <a:rPr lang="ko-KR" altLang="en-US" sz="1700" dirty="0"/>
              <a:t>정보입력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FEADAB-54E3-9686-8F9E-BE7B0646A298}"/>
              </a:ext>
            </a:extLst>
          </p:cNvPr>
          <p:cNvSpPr/>
          <p:nvPr/>
        </p:nvSpPr>
        <p:spPr>
          <a:xfrm>
            <a:off x="5708651" y="1568450"/>
            <a:ext cx="1524000" cy="654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5EA5D6-3E78-5C8D-BA5C-A734AFDCE171}"/>
              </a:ext>
            </a:extLst>
          </p:cNvPr>
          <p:cNvSpPr/>
          <p:nvPr/>
        </p:nvSpPr>
        <p:spPr>
          <a:xfrm>
            <a:off x="2860845" y="4470204"/>
            <a:ext cx="2790695" cy="1341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620FD1-348B-FA11-CFD8-FFDC655B2540}"/>
              </a:ext>
            </a:extLst>
          </p:cNvPr>
          <p:cNvSpPr txBox="1"/>
          <p:nvPr/>
        </p:nvSpPr>
        <p:spPr>
          <a:xfrm>
            <a:off x="2754661" y="439086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5579359" y="1437388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22408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3" cy="49383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게임에 대한 이벤트 안내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이미지로 배너 작성</a:t>
            </a:r>
            <a:r>
              <a:rPr lang="en-US" altLang="ko-KR" sz="1400" dirty="0"/>
              <a:t>, </a:t>
            </a:r>
            <a:r>
              <a:rPr lang="ko-KR" altLang="en-US" sz="1400" dirty="0"/>
              <a:t>시선 유도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클릭하면 더 자세한 내용 확인 가능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게임 접속을 위한 기능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/>
              <a:t>회원 접속에 관한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6389179" y="1885593"/>
            <a:ext cx="2240925" cy="232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112294" y="1885592"/>
            <a:ext cx="6276883" cy="232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7" y="-41989"/>
            <a:ext cx="14007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main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09391" y="1891854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6405656" y="1885591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18057B-DD50-528A-5A98-4ECD3860554C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9CBD39-BFA2-5F50-4A93-FF04C7BE7A0F}"/>
              </a:ext>
            </a:extLst>
          </p:cNvPr>
          <p:cNvSpPr txBox="1"/>
          <p:nvPr/>
        </p:nvSpPr>
        <p:spPr>
          <a:xfrm>
            <a:off x="5912877" y="-25479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226224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953021"/>
            <a:ext cx="8779228" cy="493831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30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로그인이 정상적으로 처리되었음을 표시함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회원가입 후 바로 로그인으로 넘어갈 수 있게 버튼 설치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1766466" y="2337192"/>
            <a:ext cx="5072484" cy="1955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resigent_complete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609264" y="2198692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가입완료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회원가입</a:t>
            </a:r>
            <a:r>
              <a:rPr lang="en-US" altLang="ko-KR" sz="1700" dirty="0"/>
              <a:t>&gt; </a:t>
            </a:r>
            <a:r>
              <a:rPr lang="ko-KR" altLang="en-US" sz="1700" dirty="0"/>
              <a:t>가입완료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6DA983-2B65-E3B4-9817-73A7486E2382}"/>
              </a:ext>
            </a:extLst>
          </p:cNvPr>
          <p:cNvSpPr/>
          <p:nvPr/>
        </p:nvSpPr>
        <p:spPr>
          <a:xfrm>
            <a:off x="2860845" y="4431101"/>
            <a:ext cx="2790695" cy="877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D4D39B-EA2F-9D9F-3500-64B14ACF09A7}"/>
              </a:ext>
            </a:extLst>
          </p:cNvPr>
          <p:cNvSpPr txBox="1"/>
          <p:nvPr/>
        </p:nvSpPr>
        <p:spPr>
          <a:xfrm>
            <a:off x="2731553" y="4349841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5441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953021"/>
            <a:ext cx="8779228" cy="493831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31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60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이름과 휴대폰 번호 작성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가입할 때 작성한 이름과 휴대폰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번호로 아이디를 찾을 수 있게 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휴대폰으로 온 인증번호를 작성하여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본인확인을 할 수 있게 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다음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페이지로 넘어 감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091486" y="2535300"/>
            <a:ext cx="4937963" cy="2233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serch_ID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962194" y="239680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ID</a:t>
            </a:r>
            <a:r>
              <a:rPr lang="ko-KR" altLang="en-US" sz="1700" dirty="0"/>
              <a:t>찾기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ID</a:t>
            </a:r>
            <a:r>
              <a:rPr lang="ko-KR" altLang="en-US" sz="1700" dirty="0"/>
              <a:t>찾기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173FF-6541-C75D-6590-8233C58A39AC}"/>
              </a:ext>
            </a:extLst>
          </p:cNvPr>
          <p:cNvSpPr/>
          <p:nvPr/>
        </p:nvSpPr>
        <p:spPr>
          <a:xfrm>
            <a:off x="5816599" y="3429000"/>
            <a:ext cx="901701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69E33-337E-93A0-3831-13B967003B26}"/>
              </a:ext>
            </a:extLst>
          </p:cNvPr>
          <p:cNvSpPr txBox="1"/>
          <p:nvPr/>
        </p:nvSpPr>
        <p:spPr>
          <a:xfrm>
            <a:off x="5687307" y="3283678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CC2DB6-4DAF-99A6-2B7B-FB37CED76A1A}"/>
              </a:ext>
            </a:extLst>
          </p:cNvPr>
          <p:cNvSpPr/>
          <p:nvPr/>
        </p:nvSpPr>
        <p:spPr>
          <a:xfrm>
            <a:off x="5607050" y="4779900"/>
            <a:ext cx="1422399" cy="630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09ED9-13BE-46C8-E627-16ED8D9DEAB1}"/>
              </a:ext>
            </a:extLst>
          </p:cNvPr>
          <p:cNvSpPr txBox="1"/>
          <p:nvPr/>
        </p:nvSpPr>
        <p:spPr>
          <a:xfrm>
            <a:off x="5434987" y="490735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1091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953021"/>
            <a:ext cx="8779226" cy="493831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32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60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회원의 잃어버린 아이디를 알려줌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주어진 조건</a:t>
            </a:r>
            <a:r>
              <a:rPr lang="en-US" altLang="ko-KR" sz="1400" dirty="0"/>
              <a:t>(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휴대폰</a:t>
            </a:r>
            <a:r>
              <a:rPr lang="en-US" altLang="ko-KR" sz="1400" dirty="0"/>
              <a:t> </a:t>
            </a:r>
            <a:r>
              <a:rPr lang="ko-KR" altLang="en-US" sz="1400" dirty="0"/>
              <a:t>정보</a:t>
            </a:r>
            <a:r>
              <a:rPr lang="en-US" altLang="ko-KR" sz="1400" dirty="0"/>
              <a:t>)</a:t>
            </a:r>
            <a:r>
              <a:rPr lang="ko-KR" altLang="en-US" sz="1400" dirty="0"/>
              <a:t>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토대로 반환된 아이디를 출력함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PW </a:t>
            </a:r>
            <a:r>
              <a:rPr lang="ko-KR" altLang="en-US" sz="1400" dirty="0"/>
              <a:t>찾기</a:t>
            </a:r>
            <a:r>
              <a:rPr lang="en-US" altLang="ko-KR" sz="1400" dirty="0"/>
              <a:t>, </a:t>
            </a:r>
            <a:r>
              <a:rPr lang="ko-KR" altLang="en-US" sz="1400" dirty="0"/>
              <a:t>로그인 웹 링크 삽입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아이디를 찾은 다음 바로 </a:t>
            </a:r>
            <a:r>
              <a:rPr lang="en-US" altLang="ko-KR" sz="1400" dirty="0"/>
              <a:t>PW</a:t>
            </a:r>
            <a:r>
              <a:rPr lang="ko-KR" altLang="en-US" sz="1400" dirty="0"/>
              <a:t>까지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찾거나 로그인으로 넘어갈 수 있게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편리성 제공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091486" y="2535300"/>
            <a:ext cx="4937963" cy="2146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962194" y="239680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CC2DB6-4DAF-99A6-2B7B-FB37CED76A1A}"/>
              </a:ext>
            </a:extLst>
          </p:cNvPr>
          <p:cNvSpPr/>
          <p:nvPr/>
        </p:nvSpPr>
        <p:spPr>
          <a:xfrm>
            <a:off x="5511800" y="4681499"/>
            <a:ext cx="1517649" cy="334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09ED9-13BE-46C8-E627-16ED8D9DEAB1}"/>
              </a:ext>
            </a:extLst>
          </p:cNvPr>
          <p:cNvSpPr txBox="1"/>
          <p:nvPr/>
        </p:nvSpPr>
        <p:spPr>
          <a:xfrm>
            <a:off x="5244048" y="468149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8E84DA-9CB8-1088-550E-CB04E7FDE0E8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serch_ID_result</a:t>
            </a:r>
            <a:endParaRPr lang="ko-KR" altLang="en-US" sz="1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3E8257-8100-0512-FB99-FBF62FD7F779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ID</a:t>
            </a:r>
            <a:r>
              <a:rPr lang="ko-KR" altLang="en-US" sz="1700" dirty="0"/>
              <a:t>결과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B2DB89-8573-5483-2B0B-50EF3EA89E9B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ID</a:t>
            </a:r>
            <a:r>
              <a:rPr lang="ko-KR" altLang="en-US" sz="1700" dirty="0"/>
              <a:t>찾기</a:t>
            </a:r>
            <a:r>
              <a:rPr lang="en-US" altLang="ko-KR" sz="1700" dirty="0"/>
              <a:t>&gt; ID</a:t>
            </a:r>
            <a:r>
              <a:rPr lang="ko-KR" altLang="en-US" sz="1700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95336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953021"/>
            <a:ext cx="8779226" cy="493831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33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60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아이디와 이메일 작성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가입할 때 작성한 아이디와 이메일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로 아이디를 찾을 수 있게 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이메일로 온 인증번호를 작성하여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본인확인을 할 수 있게 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다음</a:t>
            </a:r>
            <a:r>
              <a:rPr lang="en-US" altLang="ko-KR" sz="1400" dirty="0"/>
              <a:t> </a:t>
            </a:r>
            <a:r>
              <a:rPr lang="ko-KR" altLang="en-US" sz="1400" dirty="0"/>
              <a:t>페이지로 넘어 감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091486" y="2535300"/>
            <a:ext cx="4937963" cy="2233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serch_PW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962194" y="239680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PW</a:t>
            </a:r>
            <a:r>
              <a:rPr lang="ko-KR" altLang="en-US" sz="1700" dirty="0"/>
              <a:t>찾기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PW</a:t>
            </a:r>
            <a:r>
              <a:rPr lang="ko-KR" altLang="en-US" sz="1700" dirty="0"/>
              <a:t>찾기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173FF-6541-C75D-6590-8233C58A39AC}"/>
              </a:ext>
            </a:extLst>
          </p:cNvPr>
          <p:cNvSpPr/>
          <p:nvPr/>
        </p:nvSpPr>
        <p:spPr>
          <a:xfrm>
            <a:off x="5816599" y="3429000"/>
            <a:ext cx="901701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69E33-337E-93A0-3831-13B967003B26}"/>
              </a:ext>
            </a:extLst>
          </p:cNvPr>
          <p:cNvSpPr txBox="1"/>
          <p:nvPr/>
        </p:nvSpPr>
        <p:spPr>
          <a:xfrm>
            <a:off x="5687307" y="3283678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CC2DB6-4DAF-99A6-2B7B-FB37CED76A1A}"/>
              </a:ext>
            </a:extLst>
          </p:cNvPr>
          <p:cNvSpPr/>
          <p:nvPr/>
        </p:nvSpPr>
        <p:spPr>
          <a:xfrm>
            <a:off x="5607050" y="4779900"/>
            <a:ext cx="1422399" cy="630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09ED9-13BE-46C8-E627-16ED8D9DEAB1}"/>
              </a:ext>
            </a:extLst>
          </p:cNvPr>
          <p:cNvSpPr txBox="1"/>
          <p:nvPr/>
        </p:nvSpPr>
        <p:spPr>
          <a:xfrm>
            <a:off x="5434987" y="490735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4792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953021"/>
            <a:ext cx="8779226" cy="493831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2024-04-29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34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928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비밀번호 재설정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비밀번호를 작성하고 잘못 작성할 경우를 대비하여 바로 아래에 비밀번호를 재입력하게 </a:t>
            </a:r>
            <a:r>
              <a:rPr lang="ko-KR" altLang="en-US" sz="1400" dirty="0" err="1"/>
              <a:t>해둠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로그인 웹 링크 삽입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비밀번호를 재설정한 다음</a:t>
            </a:r>
            <a:r>
              <a:rPr lang="en-US" altLang="ko-KR" sz="1400" dirty="0"/>
              <a:t>, </a:t>
            </a:r>
            <a:r>
              <a:rPr lang="ko-KR" altLang="en-US" sz="1400" dirty="0"/>
              <a:t>바로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로그인으로 넘어갈 수 있게</a:t>
            </a:r>
            <a:r>
              <a:rPr lang="en-US" altLang="ko-KR" sz="1400" dirty="0"/>
              <a:t> </a:t>
            </a:r>
            <a:r>
              <a:rPr lang="ko-KR" altLang="en-US" sz="1400" dirty="0"/>
              <a:t>편리성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제공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091486" y="2535300"/>
            <a:ext cx="4937963" cy="2146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962194" y="239680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CC2DB6-4DAF-99A6-2B7B-FB37CED76A1A}"/>
              </a:ext>
            </a:extLst>
          </p:cNvPr>
          <p:cNvSpPr/>
          <p:nvPr/>
        </p:nvSpPr>
        <p:spPr>
          <a:xfrm>
            <a:off x="6328833" y="4681499"/>
            <a:ext cx="700616" cy="334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8E84DA-9CB8-1088-550E-CB04E7FDE0E8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serch_PW_result</a:t>
            </a:r>
            <a:endParaRPr lang="ko-KR" altLang="en-US" sz="17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3E8257-8100-0512-FB99-FBF62FD7F779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PW</a:t>
            </a:r>
            <a:r>
              <a:rPr lang="ko-KR" altLang="en-US" sz="1700" dirty="0"/>
              <a:t>결과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B2DB89-8573-5483-2B0B-50EF3EA89E9B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PW</a:t>
            </a:r>
            <a:r>
              <a:rPr lang="ko-KR" altLang="en-US" sz="1700" dirty="0"/>
              <a:t>찾기</a:t>
            </a:r>
            <a:r>
              <a:rPr lang="en-US" altLang="ko-KR" sz="1700" dirty="0"/>
              <a:t>&gt; PW</a:t>
            </a:r>
            <a:r>
              <a:rPr lang="ko-KR" altLang="en-US" sz="1700" dirty="0"/>
              <a:t>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896BF5-A24F-1942-318D-BF7DC1737BC7}"/>
              </a:ext>
            </a:extLst>
          </p:cNvPr>
          <p:cNvSpPr/>
          <p:nvPr/>
        </p:nvSpPr>
        <p:spPr>
          <a:xfrm>
            <a:off x="5651540" y="4766733"/>
            <a:ext cx="787360" cy="191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C09ED9-13BE-46C8-E627-16ED8D9DEAB1}"/>
              </a:ext>
            </a:extLst>
          </p:cNvPr>
          <p:cNvSpPr txBox="1"/>
          <p:nvPr/>
        </p:nvSpPr>
        <p:spPr>
          <a:xfrm>
            <a:off x="6082949" y="468149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19306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953021"/>
            <a:ext cx="8779226" cy="493831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2024-04-30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35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5544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기본 프로필과 기본 기능을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기능을 누르면 바로 그 웹으로 이동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가능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알람 기능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알람에 </a:t>
            </a:r>
            <a:r>
              <a:rPr lang="en-US" altLang="ko-KR" sz="1400" dirty="0"/>
              <a:t>!</a:t>
            </a:r>
            <a:r>
              <a:rPr lang="ko-KR" altLang="en-US" sz="1400" dirty="0"/>
              <a:t>를 표시하여 알람이 왔음을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알림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알람 홈으로 들어갈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기본 정보와 커뮤니티 정보를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게시물 수와 반응 수를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게시물이나 반응 클릭 시 자신이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쓰거나 반응했던 게시물과 반응을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볼 수 있음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84887" y="1166888"/>
            <a:ext cx="2620213" cy="4503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profile_main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7556" y="96666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17642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프로필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프로필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9EE5E6-69AB-F646-3966-9F050A87B844}"/>
              </a:ext>
            </a:extLst>
          </p:cNvPr>
          <p:cNvSpPr/>
          <p:nvPr/>
        </p:nvSpPr>
        <p:spPr>
          <a:xfrm>
            <a:off x="1485900" y="1457531"/>
            <a:ext cx="704850" cy="72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A91AF8-1241-2768-77ED-F0AE6B97CA27}"/>
              </a:ext>
            </a:extLst>
          </p:cNvPr>
          <p:cNvSpPr txBox="1"/>
          <p:nvPr/>
        </p:nvSpPr>
        <p:spPr>
          <a:xfrm>
            <a:off x="1328698" y="136671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467B3F-FB34-F219-DC32-BEB6EC3EE7D2}"/>
              </a:ext>
            </a:extLst>
          </p:cNvPr>
          <p:cNvSpPr/>
          <p:nvPr/>
        </p:nvSpPr>
        <p:spPr>
          <a:xfrm>
            <a:off x="2714270" y="938865"/>
            <a:ext cx="6072512" cy="3360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5CE7D-99C9-9B1A-4638-F5D4E15EB7A0}"/>
              </a:ext>
            </a:extLst>
          </p:cNvPr>
          <p:cNvSpPr txBox="1"/>
          <p:nvPr/>
        </p:nvSpPr>
        <p:spPr>
          <a:xfrm>
            <a:off x="2721822" y="95871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34095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6348266-801A-D741-FC50-ED9506468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953021"/>
            <a:ext cx="8779225" cy="493831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2024-04-30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36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60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알람 기능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알람 이모지에 색깔을 넣어 현재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알람 메뉴에 있음을 알림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확인했으므로 </a:t>
            </a:r>
            <a:r>
              <a:rPr lang="en-US" altLang="ko-KR" sz="1400" dirty="0"/>
              <a:t>! </a:t>
            </a:r>
            <a:r>
              <a:rPr lang="ko-KR" altLang="en-US" sz="1400" dirty="0"/>
              <a:t>표시를 삭제함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알람들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어떤 알람이 왔는지 자세한 </a:t>
            </a:r>
            <a:r>
              <a:rPr lang="ko-KR" altLang="en-US" sz="1400" dirty="0" err="1"/>
              <a:t>내용까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profile_alram</a:t>
            </a:r>
            <a:endParaRPr lang="ko-KR" alt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17642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알람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프로필</a:t>
            </a:r>
            <a:r>
              <a:rPr lang="en-US" altLang="ko-KR" sz="1700" dirty="0"/>
              <a:t>&gt; </a:t>
            </a:r>
            <a:r>
              <a:rPr lang="ko-KR" altLang="en-US" sz="1700" dirty="0"/>
              <a:t>알람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9EE5E6-69AB-F646-3966-9F050A87B844}"/>
              </a:ext>
            </a:extLst>
          </p:cNvPr>
          <p:cNvSpPr/>
          <p:nvPr/>
        </p:nvSpPr>
        <p:spPr>
          <a:xfrm>
            <a:off x="1485900" y="1457531"/>
            <a:ext cx="704850" cy="72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A91AF8-1241-2768-77ED-F0AE6B97CA27}"/>
              </a:ext>
            </a:extLst>
          </p:cNvPr>
          <p:cNvSpPr txBox="1"/>
          <p:nvPr/>
        </p:nvSpPr>
        <p:spPr>
          <a:xfrm>
            <a:off x="1328698" y="136671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467B3F-FB34-F219-DC32-BEB6EC3EE7D2}"/>
              </a:ext>
            </a:extLst>
          </p:cNvPr>
          <p:cNvSpPr/>
          <p:nvPr/>
        </p:nvSpPr>
        <p:spPr>
          <a:xfrm>
            <a:off x="2714270" y="938865"/>
            <a:ext cx="6072512" cy="49604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5CE7D-99C9-9B1A-4638-F5D4E15EB7A0}"/>
              </a:ext>
            </a:extLst>
          </p:cNvPr>
          <p:cNvSpPr txBox="1"/>
          <p:nvPr/>
        </p:nvSpPr>
        <p:spPr>
          <a:xfrm>
            <a:off x="2721822" y="95871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45414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7D92A73C-B9AA-017F-96F4-D0C452905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46" y="953021"/>
            <a:ext cx="8779225" cy="493831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2024-04-30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37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28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들어가 있는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닉네임</a:t>
            </a:r>
            <a:r>
              <a:rPr lang="en-US" altLang="ko-KR" sz="1400" dirty="0"/>
              <a:t>, </a:t>
            </a:r>
            <a:r>
              <a:rPr lang="ko-KR" altLang="en-US" sz="1400" dirty="0"/>
              <a:t>레벨</a:t>
            </a:r>
            <a:r>
              <a:rPr lang="en-US" altLang="ko-KR" sz="1400" dirty="0"/>
              <a:t>, </a:t>
            </a:r>
            <a:r>
              <a:rPr lang="ko-KR" altLang="en-US" sz="1400" dirty="0"/>
              <a:t>칭호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전적을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이벤트 참여 내역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순위권</a:t>
            </a:r>
            <a:r>
              <a:rPr lang="ko-KR" altLang="en-US" sz="1400" dirty="0"/>
              <a:t> 랭킹 내역</a:t>
            </a:r>
            <a:r>
              <a:rPr lang="en-US" altLang="ko-KR" sz="1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ko-KR" altLang="en-US" sz="1400" dirty="0"/>
              <a:t>등 유저의 게임 전적에 대한 내용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482600" y="3479800"/>
            <a:ext cx="1778000" cy="641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profile_game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473429" y="3485018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17642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전적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프로필</a:t>
            </a:r>
            <a:r>
              <a:rPr lang="en-US" altLang="ko-KR" sz="1700" dirty="0"/>
              <a:t>&gt; </a:t>
            </a:r>
            <a:r>
              <a:rPr lang="ko-KR" altLang="en-US" sz="1700" dirty="0"/>
              <a:t>전적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E467B3F-FB34-F219-DC32-BEB6EC3EE7D2}"/>
              </a:ext>
            </a:extLst>
          </p:cNvPr>
          <p:cNvSpPr/>
          <p:nvPr/>
        </p:nvSpPr>
        <p:spPr>
          <a:xfrm>
            <a:off x="2714270" y="3003550"/>
            <a:ext cx="6072512" cy="2873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5CE7D-99C9-9B1A-4638-F5D4E15EB7A0}"/>
              </a:ext>
            </a:extLst>
          </p:cNvPr>
          <p:cNvSpPr txBox="1"/>
          <p:nvPr/>
        </p:nvSpPr>
        <p:spPr>
          <a:xfrm>
            <a:off x="2708944" y="1251728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860F7B-1134-F792-584A-3FA00B2AC800}"/>
              </a:ext>
            </a:extLst>
          </p:cNvPr>
          <p:cNvSpPr/>
          <p:nvPr/>
        </p:nvSpPr>
        <p:spPr>
          <a:xfrm>
            <a:off x="2712416" y="1251729"/>
            <a:ext cx="6072512" cy="1751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AE7C15-CB02-4E32-AC57-BB3D53A61AB2}"/>
              </a:ext>
            </a:extLst>
          </p:cNvPr>
          <p:cNvSpPr txBox="1"/>
          <p:nvPr/>
        </p:nvSpPr>
        <p:spPr>
          <a:xfrm>
            <a:off x="2700826" y="300354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60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BD1525D-3EE3-2332-AFAC-7F93A1F24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953021"/>
            <a:ext cx="8779223" cy="493831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2024-04-30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38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들어가 있는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쪽지 내역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보낸 사람</a:t>
            </a:r>
            <a:r>
              <a:rPr lang="en-US" altLang="ko-KR" sz="1400" dirty="0"/>
              <a:t>, </a:t>
            </a:r>
            <a:r>
              <a:rPr lang="ko-KR" altLang="en-US" sz="1400" dirty="0"/>
              <a:t>날짜</a:t>
            </a:r>
            <a:r>
              <a:rPr lang="en-US" altLang="ko-KR" sz="1400" dirty="0"/>
              <a:t>, </a:t>
            </a:r>
            <a:r>
              <a:rPr lang="ko-KR" altLang="en-US" sz="1400" dirty="0"/>
              <a:t>내용을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482600" y="3937000"/>
            <a:ext cx="1778000" cy="641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profile_massage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473429" y="3942218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17642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쪽지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프로필</a:t>
            </a:r>
            <a:r>
              <a:rPr lang="en-US" altLang="ko-KR" sz="1700" dirty="0"/>
              <a:t>&gt; </a:t>
            </a:r>
            <a:r>
              <a:rPr lang="ko-KR" altLang="en-US" sz="1700" dirty="0"/>
              <a:t>쪽지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5CE7D-99C9-9B1A-4638-F5D4E15EB7A0}"/>
              </a:ext>
            </a:extLst>
          </p:cNvPr>
          <p:cNvSpPr txBox="1"/>
          <p:nvPr/>
        </p:nvSpPr>
        <p:spPr>
          <a:xfrm>
            <a:off x="2701134" y="119477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860F7B-1134-F792-584A-3FA00B2AC800}"/>
              </a:ext>
            </a:extLst>
          </p:cNvPr>
          <p:cNvSpPr/>
          <p:nvPr/>
        </p:nvSpPr>
        <p:spPr>
          <a:xfrm>
            <a:off x="2712416" y="1166888"/>
            <a:ext cx="6072512" cy="4376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460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F05BE2-CD98-BF0C-EA8C-8BFD93590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953021"/>
            <a:ext cx="8779223" cy="493831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2024-04-30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39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2959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들어가 있는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프로필 편집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프로필 사진 편집 가능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배경화면 사진 편집 가능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공개 활동 삭제 가능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482600" y="4381500"/>
            <a:ext cx="1778000" cy="641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profile_change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473429" y="4386718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17642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편집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프로필</a:t>
            </a:r>
            <a:r>
              <a:rPr lang="en-US" altLang="ko-KR" sz="1700" dirty="0"/>
              <a:t>&gt; </a:t>
            </a:r>
            <a:r>
              <a:rPr lang="ko-KR" altLang="en-US" sz="1700" dirty="0"/>
              <a:t>편집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5CE7D-99C9-9B1A-4638-F5D4E15EB7A0}"/>
              </a:ext>
            </a:extLst>
          </p:cNvPr>
          <p:cNvSpPr txBox="1"/>
          <p:nvPr/>
        </p:nvSpPr>
        <p:spPr>
          <a:xfrm>
            <a:off x="2739082" y="966667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860F7B-1134-F792-584A-3FA00B2AC800}"/>
              </a:ext>
            </a:extLst>
          </p:cNvPr>
          <p:cNvSpPr/>
          <p:nvPr/>
        </p:nvSpPr>
        <p:spPr>
          <a:xfrm>
            <a:off x="2712416" y="945587"/>
            <a:ext cx="6072512" cy="4959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71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3" cy="49383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5544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게임 소식 안내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공지사항</a:t>
            </a:r>
            <a:r>
              <a:rPr lang="en-US" altLang="ko-KR" sz="1400" dirty="0"/>
              <a:t>, </a:t>
            </a:r>
            <a:r>
              <a:rPr lang="ko-KR" altLang="en-US" sz="1400" dirty="0"/>
              <a:t>업데이트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이벤트로 나눔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/>
              <a:t>제목만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/>
              <a:t>클릭하면 더 자세한 내용 확인 가능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게임 혜택 안내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복귀유저</a:t>
            </a:r>
            <a:r>
              <a:rPr lang="en-US" altLang="ko-KR" sz="1400" dirty="0"/>
              <a:t>, VIP</a:t>
            </a:r>
            <a:r>
              <a:rPr lang="ko-KR" altLang="en-US" sz="1400" dirty="0"/>
              <a:t>유저로 나눔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제목만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클릭하면 더 자세한 내용 확인 가능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SNS, </a:t>
            </a:r>
            <a:r>
              <a:rPr lang="ko-KR" altLang="en-US" sz="1400" dirty="0"/>
              <a:t>부가기능 안내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-SNS: </a:t>
            </a:r>
            <a:r>
              <a:rPr lang="ko-KR" altLang="en-US" sz="1400" dirty="0"/>
              <a:t>페이스북</a:t>
            </a:r>
            <a:r>
              <a:rPr lang="en-US" altLang="ko-KR" sz="1400" dirty="0"/>
              <a:t>, </a:t>
            </a:r>
            <a:r>
              <a:rPr lang="ko-KR" altLang="en-US" sz="1400" dirty="0"/>
              <a:t>인스타그램</a:t>
            </a:r>
            <a:r>
              <a:rPr lang="en-US" altLang="ko-KR" sz="1400" dirty="0"/>
              <a:t>, </a:t>
            </a:r>
            <a:r>
              <a:rPr lang="ko-KR" altLang="en-US" sz="1400" dirty="0"/>
              <a:t>유튜브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카카오톡 플러스 친구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캐시충전</a:t>
            </a:r>
            <a:r>
              <a:rPr lang="en-US" altLang="ko-KR" sz="1400" dirty="0"/>
              <a:t>: </a:t>
            </a:r>
            <a:r>
              <a:rPr lang="ko-KR" altLang="en-US" sz="1400" dirty="0"/>
              <a:t>유료 재화 충전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쿠폰등록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가이드북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-PC</a:t>
            </a:r>
            <a:r>
              <a:rPr lang="ko-KR" altLang="en-US" sz="1400" dirty="0"/>
              <a:t>방 찾기</a:t>
            </a:r>
            <a:r>
              <a:rPr lang="en-US" altLang="ko-KR" sz="1400" dirty="0"/>
              <a:t>: </a:t>
            </a:r>
            <a:r>
              <a:rPr lang="ko-KR" altLang="en-US" sz="1400" dirty="0"/>
              <a:t>지도로 안내</a:t>
            </a:r>
            <a:endParaRPr lang="en-US" altLang="ko-KR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09DA027-8632-6A48-57FB-0F35A733A19F}"/>
              </a:ext>
            </a:extLst>
          </p:cNvPr>
          <p:cNvSpPr/>
          <p:nvPr/>
        </p:nvSpPr>
        <p:spPr>
          <a:xfrm>
            <a:off x="164602" y="4454693"/>
            <a:ext cx="3054567" cy="1526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3F255-0C65-4740-EC79-0B426513BDF5}"/>
              </a:ext>
            </a:extLst>
          </p:cNvPr>
          <p:cNvSpPr txBox="1"/>
          <p:nvPr/>
        </p:nvSpPr>
        <p:spPr>
          <a:xfrm>
            <a:off x="1380067" y="-41989"/>
            <a:ext cx="14007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main</a:t>
            </a:r>
            <a:endParaRPr lang="ko-KR" altLang="en-US" sz="17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4E74A62-DFB5-A4FE-085B-44C791C80F30}"/>
              </a:ext>
            </a:extLst>
          </p:cNvPr>
          <p:cNvSpPr/>
          <p:nvPr/>
        </p:nvSpPr>
        <p:spPr>
          <a:xfrm>
            <a:off x="3403601" y="4454693"/>
            <a:ext cx="3054567" cy="1526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B4303B-1229-1F7C-DB7B-296B5E2895DF}"/>
              </a:ext>
            </a:extLst>
          </p:cNvPr>
          <p:cNvSpPr/>
          <p:nvPr/>
        </p:nvSpPr>
        <p:spPr>
          <a:xfrm>
            <a:off x="6467334" y="4453048"/>
            <a:ext cx="2257043" cy="1526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CD706-CE89-17A1-509D-D5658A85AAD4}"/>
              </a:ext>
            </a:extLst>
          </p:cNvPr>
          <p:cNvSpPr txBox="1"/>
          <p:nvPr/>
        </p:nvSpPr>
        <p:spPr>
          <a:xfrm>
            <a:off x="3278934" y="4383254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E18963-727D-E6FB-7736-A339D230A83A}"/>
              </a:ext>
            </a:extLst>
          </p:cNvPr>
          <p:cNvSpPr txBox="1"/>
          <p:nvPr/>
        </p:nvSpPr>
        <p:spPr>
          <a:xfrm>
            <a:off x="55968" y="438325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4E1314-3358-2A8B-6500-300FC21A6BF7}"/>
              </a:ext>
            </a:extLst>
          </p:cNvPr>
          <p:cNvSpPr txBox="1"/>
          <p:nvPr/>
        </p:nvSpPr>
        <p:spPr>
          <a:xfrm>
            <a:off x="6338042" y="4383254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BDA3C2-C234-C03B-F20A-32B4C7FAD9C4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34361B-530E-148F-B923-2FA9116DE810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2776905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07D981F-4663-8C64-CB94-2CC01E50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" y="953021"/>
            <a:ext cx="8779221" cy="493831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2024-04-30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40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들어가 있는 페이지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회원 정보 수정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482600" y="4826000"/>
            <a:ext cx="1778000" cy="641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profile_change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473429" y="4831218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7" y="-24666"/>
            <a:ext cx="176427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편집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프로필</a:t>
            </a:r>
            <a:r>
              <a:rPr lang="en-US" altLang="ko-KR" sz="1700" dirty="0"/>
              <a:t>&gt; </a:t>
            </a:r>
            <a:r>
              <a:rPr lang="ko-KR" altLang="en-US" sz="1700" dirty="0"/>
              <a:t>편집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860F7B-1134-F792-584A-3FA00B2AC800}"/>
              </a:ext>
            </a:extLst>
          </p:cNvPr>
          <p:cNvSpPr/>
          <p:nvPr/>
        </p:nvSpPr>
        <p:spPr>
          <a:xfrm>
            <a:off x="2712416" y="1381008"/>
            <a:ext cx="6072512" cy="4523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5CE7D-99C9-9B1A-4638-F5D4E15EB7A0}"/>
              </a:ext>
            </a:extLst>
          </p:cNvPr>
          <p:cNvSpPr txBox="1"/>
          <p:nvPr/>
        </p:nvSpPr>
        <p:spPr>
          <a:xfrm>
            <a:off x="2596787" y="127060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5189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953021"/>
            <a:ext cx="8779219" cy="493831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41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360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어떤 유저의 게임 혜택인지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복귀 유저의 혜택 내용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혜택 내역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292350" y="2130160"/>
            <a:ext cx="3620528" cy="1711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Benefit_cb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2135148" y="199166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8" y="-24666"/>
            <a:ext cx="22216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복귀 유저 혜택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복귀 유저 혜택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BFEC8-E8CF-BFA0-38EE-60EDB1FDF23D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2024-04-30</a:t>
            </a:r>
            <a:endParaRPr lang="ko-KR" altLang="en-US" sz="15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B8E40C-1068-9423-BE38-3CD413E3D7B2}"/>
              </a:ext>
            </a:extLst>
          </p:cNvPr>
          <p:cNvSpPr/>
          <p:nvPr/>
        </p:nvSpPr>
        <p:spPr>
          <a:xfrm>
            <a:off x="6324600" y="1991660"/>
            <a:ext cx="2384652" cy="1316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681FFA-6316-8AC6-0DF9-FC29D3DDE5AA}"/>
              </a:ext>
            </a:extLst>
          </p:cNvPr>
          <p:cNvSpPr txBox="1"/>
          <p:nvPr/>
        </p:nvSpPr>
        <p:spPr>
          <a:xfrm>
            <a:off x="6186135" y="185316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710F99-0835-6C09-630F-9D6856EB82B6}"/>
              </a:ext>
            </a:extLst>
          </p:cNvPr>
          <p:cNvSpPr/>
          <p:nvPr/>
        </p:nvSpPr>
        <p:spPr>
          <a:xfrm>
            <a:off x="482086" y="4010746"/>
            <a:ext cx="8227166" cy="1880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73388-2D66-890F-31B3-A1FBE31B844B}"/>
              </a:ext>
            </a:extLst>
          </p:cNvPr>
          <p:cNvSpPr txBox="1"/>
          <p:nvPr/>
        </p:nvSpPr>
        <p:spPr>
          <a:xfrm>
            <a:off x="343621" y="3872246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2977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85B682AD-EEE0-3546-6703-B444187BF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" y="953021"/>
            <a:ext cx="8779221" cy="493831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42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어떤 유저의 게임 혜택인지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-VIP </a:t>
            </a:r>
            <a:r>
              <a:rPr lang="ko-KR" altLang="en-US" sz="1400" dirty="0"/>
              <a:t>유저의 혜택 내용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292350" y="2130160"/>
            <a:ext cx="3620528" cy="1711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Benefit_vip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2135148" y="199166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8" y="-24666"/>
            <a:ext cx="222164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VIP</a:t>
            </a:r>
            <a:r>
              <a:rPr lang="ko-KR" altLang="en-US" sz="1700" dirty="0"/>
              <a:t> 유저 혜택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VIP</a:t>
            </a:r>
            <a:r>
              <a:rPr lang="ko-KR" altLang="en-US" sz="1700" dirty="0"/>
              <a:t> 유저 혜택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DBFEC8-E8CF-BFA0-38EE-60EDB1FDF23D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2024-04-30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498190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953021"/>
            <a:ext cx="8779219" cy="493831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43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캐시 충전 기능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충전을 원하는 캐시를 직접 적음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어떤 걸로 결제할 지 선택하여 결제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결제 수단 선택 시 바로 해당 사이트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를 이용하여 결제함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026526" y="2161910"/>
            <a:ext cx="3948824" cy="2670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cash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897234" y="202341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8" y="-24666"/>
            <a:ext cx="24083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캐시충전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캐시충전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B6FFF-3CFF-3D25-CDB0-F1D01B78F8E3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2024-04-30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147218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8AF06A3-17E0-6BBD-E3AC-8A36853DA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" y="953021"/>
            <a:ext cx="8779219" cy="493831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44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쿠폰 등록 기능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발급 받은 쿠폰 번호를 입력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쿠폰 사용 버튼 클릭 시 바로 사용됨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2026526" y="2161910"/>
            <a:ext cx="3948824" cy="2498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coupon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897234" y="202341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8" y="-24666"/>
            <a:ext cx="24083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쿠폰등록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쿠폰등록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B6FFF-3CFF-3D25-CDB0-F1D01B78F8E3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2024-04-30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410354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" y="953021"/>
            <a:ext cx="8779217" cy="493831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45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 err="1"/>
              <a:t>지역명</a:t>
            </a:r>
            <a:r>
              <a:rPr lang="ko-KR" altLang="en-US" sz="1400" dirty="0"/>
              <a:t> 입력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주소 입력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지도 이미지 표시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0" y="1759771"/>
            <a:ext cx="2743200" cy="750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6" y="-41989"/>
            <a:ext cx="24473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err="1"/>
              <a:t>pcroom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-5144" y="156157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92426-9ED8-7363-08F1-892CAC0FA4A5}"/>
              </a:ext>
            </a:extLst>
          </p:cNvPr>
          <p:cNvSpPr txBox="1"/>
          <p:nvPr/>
        </p:nvSpPr>
        <p:spPr>
          <a:xfrm>
            <a:off x="5912878" y="-24666"/>
            <a:ext cx="20954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지원</a:t>
            </a:r>
            <a:r>
              <a:rPr lang="en-US" altLang="ko-KR" sz="1700" dirty="0"/>
              <a:t>pc</a:t>
            </a:r>
            <a:r>
              <a:rPr lang="ko-KR" altLang="en-US" sz="1700" dirty="0"/>
              <a:t>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0160C-DFF1-1DD2-10AB-D6FF19D3E5C2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지원</a:t>
            </a:r>
            <a:r>
              <a:rPr lang="en-US" altLang="ko-KR" sz="1700" dirty="0"/>
              <a:t>pc</a:t>
            </a:r>
            <a:r>
              <a:rPr lang="ko-KR" altLang="en-US" sz="1700" dirty="0"/>
              <a:t>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A0F07-0968-C91E-3399-0C35B323E2A1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2024-04-30</a:t>
            </a:r>
            <a:endParaRPr lang="ko-KR" altLang="en-US" sz="15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86C072-750B-7E98-0D09-F56D526DF748}"/>
              </a:ext>
            </a:extLst>
          </p:cNvPr>
          <p:cNvSpPr/>
          <p:nvPr/>
        </p:nvSpPr>
        <p:spPr>
          <a:xfrm>
            <a:off x="2746245" y="1759771"/>
            <a:ext cx="6042153" cy="413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9DDC2B-FC15-6441-708F-F63EAC23F642}"/>
              </a:ext>
            </a:extLst>
          </p:cNvPr>
          <p:cNvSpPr txBox="1"/>
          <p:nvPr/>
        </p:nvSpPr>
        <p:spPr>
          <a:xfrm>
            <a:off x="2752375" y="1561579"/>
            <a:ext cx="258582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132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3" cy="4938319"/>
          </a:xfrm>
          <a:prstGeom prst="rect">
            <a:avLst/>
          </a:prstGeom>
          <a:ln>
            <a:noFill/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5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37960" y="1166888"/>
            <a:ext cx="334777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게임</a:t>
            </a:r>
            <a:r>
              <a:rPr lang="en-US" altLang="ko-KR" sz="1400" dirty="0"/>
              <a:t> </a:t>
            </a:r>
            <a:r>
              <a:rPr lang="ko-KR" altLang="en-US" sz="1400" dirty="0"/>
              <a:t>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위에 게임 시작 메뉴가 가려지는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것을 방지하기 위함</a:t>
            </a:r>
            <a:endParaRPr lang="en-US" altLang="ko-KR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C87D08-9B46-FC2B-D054-C3618897783A}"/>
              </a:ext>
            </a:extLst>
          </p:cNvPr>
          <p:cNvSpPr/>
          <p:nvPr/>
        </p:nvSpPr>
        <p:spPr>
          <a:xfrm>
            <a:off x="6620004" y="4352795"/>
            <a:ext cx="2010099" cy="1133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3F255-0C65-4740-EC79-0B426513BDF5}"/>
              </a:ext>
            </a:extLst>
          </p:cNvPr>
          <p:cNvSpPr txBox="1"/>
          <p:nvPr/>
        </p:nvSpPr>
        <p:spPr>
          <a:xfrm>
            <a:off x="1380067" y="-41989"/>
            <a:ext cx="14007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main</a:t>
            </a:r>
            <a:endParaRPr lang="ko-KR" altLang="en-US" sz="1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C3B1E9-0A03-1E9D-6FCA-58C58968116F}"/>
              </a:ext>
            </a:extLst>
          </p:cNvPr>
          <p:cNvSpPr txBox="1"/>
          <p:nvPr/>
        </p:nvSpPr>
        <p:spPr>
          <a:xfrm>
            <a:off x="6470873" y="4214295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DD4084-2224-957E-A2A2-DF3B508E86D6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01777E-9579-FCD8-D4F0-9A5028A42A59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807879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3" cy="4938319"/>
          </a:xfrm>
          <a:prstGeom prst="rect">
            <a:avLst/>
          </a:prstGeom>
          <a:ln>
            <a:noFill/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6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37960" y="1166888"/>
            <a:ext cx="3347777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기본 방침</a:t>
            </a:r>
            <a:r>
              <a:rPr lang="en-US" altLang="ko-KR" sz="1400" dirty="0"/>
              <a:t>+ </a:t>
            </a:r>
            <a:r>
              <a:rPr lang="ko-KR" altLang="en-US" sz="1400" dirty="0"/>
              <a:t>지원 </a:t>
            </a:r>
            <a:r>
              <a:rPr lang="en-US" altLang="ko-KR" sz="1400" dirty="0"/>
              <a:t>pc</a:t>
            </a:r>
            <a:r>
              <a:rPr lang="ko-KR" altLang="en-US" sz="1400" dirty="0"/>
              <a:t>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회사 소개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이용약관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개인정보처리방침</a:t>
            </a:r>
            <a:r>
              <a:rPr lang="en-US" altLang="ko-KR" sz="1400" dirty="0"/>
              <a:t>, </a:t>
            </a:r>
            <a:r>
              <a:rPr lang="ko-KR" altLang="en-US" sz="1400" dirty="0"/>
              <a:t>운영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</a:t>
            </a:r>
            <a:r>
              <a:rPr lang="ko-KR" altLang="en-US" sz="1400" dirty="0"/>
              <a:t>정책</a:t>
            </a:r>
            <a:r>
              <a:rPr lang="en-US" altLang="ko-KR" sz="1400" dirty="0"/>
              <a:t>: </a:t>
            </a:r>
            <a:r>
              <a:rPr lang="ko-KR" altLang="en-US" sz="1400" dirty="0"/>
              <a:t>필수 조건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지원 </a:t>
            </a:r>
            <a:r>
              <a:rPr lang="en-US" altLang="ko-KR" sz="1400" dirty="0"/>
              <a:t>PC</a:t>
            </a:r>
            <a:r>
              <a:rPr lang="ko-KR" altLang="en-US" sz="1400" dirty="0"/>
              <a:t>방</a:t>
            </a:r>
            <a:r>
              <a:rPr lang="en-US" altLang="ko-KR" sz="1400" dirty="0"/>
              <a:t>: pc</a:t>
            </a:r>
            <a:r>
              <a:rPr lang="ko-KR" altLang="en-US" sz="1400" dirty="0"/>
              <a:t>방 혜택 </a:t>
            </a:r>
            <a:r>
              <a:rPr lang="en-US" altLang="ko-KR" sz="1400" dirty="0"/>
              <a:t>pc</a:t>
            </a:r>
            <a:r>
              <a:rPr lang="ko-KR" altLang="en-US" sz="1400" dirty="0"/>
              <a:t>방 안내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*footer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C87D08-9B46-FC2B-D054-C3618897783A}"/>
              </a:ext>
            </a:extLst>
          </p:cNvPr>
          <p:cNvSpPr/>
          <p:nvPr/>
        </p:nvSpPr>
        <p:spPr>
          <a:xfrm>
            <a:off x="1127341" y="5428303"/>
            <a:ext cx="6645059" cy="540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13F255-0C65-4740-EC79-0B426513BDF5}"/>
              </a:ext>
            </a:extLst>
          </p:cNvPr>
          <p:cNvSpPr txBox="1"/>
          <p:nvPr/>
        </p:nvSpPr>
        <p:spPr>
          <a:xfrm>
            <a:off x="1380067" y="-41989"/>
            <a:ext cx="14007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main</a:t>
            </a:r>
            <a:endParaRPr lang="ko-KR" altLang="en-US" sz="1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C3B1E9-0A03-1E9D-6FCA-58C58968116F}"/>
              </a:ext>
            </a:extLst>
          </p:cNvPr>
          <p:cNvSpPr txBox="1"/>
          <p:nvPr/>
        </p:nvSpPr>
        <p:spPr>
          <a:xfrm>
            <a:off x="993467" y="5289803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F1C38-E07D-A8EC-3794-1D82343C2AFD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F75C8A-882D-4598-EA96-367345605136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49490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3" cy="493831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7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header</a:t>
            </a:r>
            <a:r>
              <a:rPr lang="ko-KR" altLang="en-US" sz="1400" dirty="0"/>
              <a:t>기능의 세부 분야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en-US" altLang="ko-KR" sz="1400" dirty="0"/>
              <a:t>1. </a:t>
            </a:r>
            <a:r>
              <a:rPr lang="ko-KR" altLang="en-US" sz="1400" dirty="0" err="1"/>
              <a:t>새소식</a:t>
            </a:r>
            <a:r>
              <a:rPr lang="en-US" altLang="ko-KR" sz="1400" dirty="0"/>
              <a:t>: </a:t>
            </a:r>
            <a:r>
              <a:rPr lang="ko-KR" altLang="en-US" sz="1400" dirty="0"/>
              <a:t>공지사항</a:t>
            </a:r>
            <a:r>
              <a:rPr lang="en-US" altLang="ko-KR" sz="1400" dirty="0"/>
              <a:t>, </a:t>
            </a:r>
            <a:r>
              <a:rPr lang="ko-KR" altLang="en-US" sz="1400" dirty="0"/>
              <a:t>업데이트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</a:t>
            </a:r>
            <a:endParaRPr lang="en-US" altLang="ko-KR" sz="1400" dirty="0"/>
          </a:p>
          <a:p>
            <a:r>
              <a:rPr lang="en-US" altLang="ko-KR" sz="1400" dirty="0"/>
              <a:t>   -&gt; 8~10</a:t>
            </a:r>
            <a:r>
              <a:rPr lang="ko-KR" altLang="en-US" sz="1400" dirty="0"/>
              <a:t> 페이지 참고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게임 소개</a:t>
            </a:r>
            <a:r>
              <a:rPr lang="en-US" altLang="ko-KR" sz="1400" dirty="0"/>
              <a:t>: </a:t>
            </a:r>
            <a:r>
              <a:rPr lang="ko-KR" altLang="en-US" sz="1400" dirty="0"/>
              <a:t>게임 소개</a:t>
            </a:r>
            <a:r>
              <a:rPr lang="en-US" altLang="ko-KR" sz="1400" dirty="0"/>
              <a:t>, </a:t>
            </a:r>
            <a:r>
              <a:rPr lang="ko-KR" altLang="en-US" sz="1400" dirty="0"/>
              <a:t>스토리 소개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 소개</a:t>
            </a:r>
            <a:r>
              <a:rPr lang="en-US" altLang="ko-KR" sz="1400" dirty="0"/>
              <a:t>, </a:t>
            </a:r>
            <a:r>
              <a:rPr lang="ko-KR" altLang="en-US" sz="1400" dirty="0"/>
              <a:t>게임 가이드</a:t>
            </a:r>
            <a:endParaRPr lang="en-US" altLang="ko-KR" sz="1400" dirty="0"/>
          </a:p>
          <a:p>
            <a:r>
              <a:rPr lang="en-US" altLang="ko-KR" sz="1400" dirty="0"/>
              <a:t>    -&gt; 11~14</a:t>
            </a:r>
            <a:r>
              <a:rPr lang="ko-KR" altLang="en-US" sz="1400" dirty="0"/>
              <a:t> 페이지 참고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커뮤니티</a:t>
            </a:r>
            <a:r>
              <a:rPr lang="en-US" altLang="ko-KR" sz="1400" dirty="0"/>
              <a:t>: </a:t>
            </a:r>
            <a:r>
              <a:rPr lang="ko-KR" altLang="en-US" sz="1400" dirty="0"/>
              <a:t>소통 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문의 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공략 게시판</a:t>
            </a:r>
            <a:r>
              <a:rPr lang="en-US" altLang="ko-KR" sz="1400" dirty="0"/>
              <a:t>, </a:t>
            </a:r>
            <a:r>
              <a:rPr lang="ko-KR" altLang="en-US" sz="1400" dirty="0"/>
              <a:t>길드 게시판</a:t>
            </a:r>
            <a:endParaRPr lang="en-US" altLang="ko-KR" sz="1400" dirty="0"/>
          </a:p>
          <a:p>
            <a:r>
              <a:rPr lang="en-US" altLang="ko-KR" sz="1400" dirty="0"/>
              <a:t>    -&gt; 15~18 </a:t>
            </a:r>
            <a:r>
              <a:rPr lang="ko-KR" altLang="en-US" sz="1400" dirty="0"/>
              <a:t>페이지 참고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랭킹</a:t>
            </a:r>
            <a:r>
              <a:rPr lang="en-US" altLang="ko-KR" sz="1400" dirty="0"/>
              <a:t>: </a:t>
            </a:r>
            <a:r>
              <a:rPr lang="ko-KR" altLang="en-US" sz="1400" dirty="0"/>
              <a:t>레벨 랭킹</a:t>
            </a:r>
            <a:r>
              <a:rPr lang="en-US" altLang="ko-KR" sz="1400" dirty="0"/>
              <a:t>, </a:t>
            </a:r>
            <a:r>
              <a:rPr lang="ko-KR" altLang="en-US" sz="1400" dirty="0"/>
              <a:t>맵 랭킹</a:t>
            </a:r>
            <a:r>
              <a:rPr lang="en-US" altLang="ko-KR" sz="1400" dirty="0"/>
              <a:t>, </a:t>
            </a:r>
            <a:r>
              <a:rPr lang="ko-KR" altLang="en-US" sz="1400" dirty="0"/>
              <a:t>이벤트 랭킹</a:t>
            </a:r>
            <a:endParaRPr lang="en-US" altLang="ko-KR" sz="1400" dirty="0"/>
          </a:p>
          <a:p>
            <a:r>
              <a:rPr lang="en-US" altLang="ko-KR" sz="1400" dirty="0"/>
              <a:t>    -&gt; 19~21</a:t>
            </a:r>
            <a:r>
              <a:rPr lang="ko-KR" altLang="en-US" sz="1400" dirty="0"/>
              <a:t> 페이지 참고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5. </a:t>
            </a:r>
            <a:r>
              <a:rPr lang="ko-KR" altLang="en-US" sz="1400" dirty="0"/>
              <a:t>고객 지원</a:t>
            </a:r>
            <a:r>
              <a:rPr lang="en-US" altLang="ko-KR" sz="1400" dirty="0"/>
              <a:t>: </a:t>
            </a:r>
            <a:r>
              <a:rPr lang="ko-KR" altLang="en-US" sz="1400" dirty="0"/>
              <a:t>도움말</a:t>
            </a:r>
            <a:r>
              <a:rPr lang="en-US" altLang="ko-KR" sz="1400" dirty="0"/>
              <a:t>, </a:t>
            </a:r>
            <a:r>
              <a:rPr lang="ko-KR" altLang="en-US" sz="1400" dirty="0"/>
              <a:t>다운로드</a:t>
            </a:r>
            <a:endParaRPr lang="en-US" altLang="ko-KR" sz="1400" dirty="0"/>
          </a:p>
          <a:p>
            <a:r>
              <a:rPr lang="en-US" altLang="ko-KR" sz="1400" dirty="0"/>
              <a:t>    -&gt; 22~23 </a:t>
            </a:r>
            <a:r>
              <a:rPr lang="ko-KR" altLang="en-US" sz="1400" dirty="0"/>
              <a:t>페이지 참고</a:t>
            </a: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1903956" y="1741119"/>
            <a:ext cx="876836" cy="1189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791739" y="1592772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6761CA-3EAD-DB0B-2E4E-A5A0332995D7}"/>
              </a:ext>
            </a:extLst>
          </p:cNvPr>
          <p:cNvSpPr txBox="1"/>
          <p:nvPr/>
        </p:nvSpPr>
        <p:spPr>
          <a:xfrm>
            <a:off x="1380067" y="-41989"/>
            <a:ext cx="14007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main</a:t>
            </a:r>
            <a:endParaRPr lang="ko-KR" altLang="en-US" sz="17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BBA9C2-89F6-1B18-CDA4-D74B7EE40560}"/>
              </a:ext>
            </a:extLst>
          </p:cNvPr>
          <p:cNvSpPr/>
          <p:nvPr/>
        </p:nvSpPr>
        <p:spPr>
          <a:xfrm>
            <a:off x="2990442" y="1741119"/>
            <a:ext cx="955733" cy="1189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91A38-2870-FA5C-B820-097BF896C55C}"/>
              </a:ext>
            </a:extLst>
          </p:cNvPr>
          <p:cNvSpPr txBox="1"/>
          <p:nvPr/>
        </p:nvSpPr>
        <p:spPr>
          <a:xfrm>
            <a:off x="2859752" y="1592771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89D72B-49D2-2CE3-C7CA-0B260505EB51}"/>
              </a:ext>
            </a:extLst>
          </p:cNvPr>
          <p:cNvSpPr/>
          <p:nvPr/>
        </p:nvSpPr>
        <p:spPr>
          <a:xfrm>
            <a:off x="4155825" y="1747996"/>
            <a:ext cx="955733" cy="1189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E19D98E-A3D3-397E-9A1F-6EE72018D762}"/>
              </a:ext>
            </a:extLst>
          </p:cNvPr>
          <p:cNvSpPr/>
          <p:nvPr/>
        </p:nvSpPr>
        <p:spPr>
          <a:xfrm>
            <a:off x="5222845" y="1741119"/>
            <a:ext cx="895336" cy="1189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661E01-F28D-F803-BE08-84790D5B94E2}"/>
              </a:ext>
            </a:extLst>
          </p:cNvPr>
          <p:cNvSpPr/>
          <p:nvPr/>
        </p:nvSpPr>
        <p:spPr>
          <a:xfrm>
            <a:off x="6278340" y="1741118"/>
            <a:ext cx="835211" cy="1189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20DEBD-194E-7DA3-6B9D-710A9F6CEC94}"/>
              </a:ext>
            </a:extLst>
          </p:cNvPr>
          <p:cNvSpPr txBox="1"/>
          <p:nvPr/>
        </p:nvSpPr>
        <p:spPr>
          <a:xfrm>
            <a:off x="4041298" y="1592770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A84D82-DE4A-A8CE-8B2C-310CC5697372}"/>
              </a:ext>
            </a:extLst>
          </p:cNvPr>
          <p:cNvSpPr txBox="1"/>
          <p:nvPr/>
        </p:nvSpPr>
        <p:spPr>
          <a:xfrm>
            <a:off x="5216682" y="159276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E8358D-5DE9-62DC-B198-F06111586624}"/>
              </a:ext>
            </a:extLst>
          </p:cNvPr>
          <p:cNvSpPr txBox="1"/>
          <p:nvPr/>
        </p:nvSpPr>
        <p:spPr>
          <a:xfrm>
            <a:off x="6269174" y="159276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973B1-94A2-9244-0BF8-9FB7168F64A7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956F45-E727-4DB3-CE24-76F2B2DD5906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</a:p>
        </p:txBody>
      </p:sp>
    </p:spTree>
    <p:extLst>
      <p:ext uri="{BB962C8B-B14F-4D97-AF65-F5344CB8AC3E}">
        <p14:creationId xmlns:p14="http://schemas.microsoft.com/office/powerpoint/2010/main" val="304301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3" cy="4938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8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5544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진행중인 대표 이벤트 강조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공지사항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 err="1"/>
              <a:t>기본키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글번호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/>
              <a:t>제목으로 간단하게 설명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/>
              <a:t>클릭 시 상세한 내용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4. </a:t>
            </a:r>
            <a:r>
              <a:rPr lang="ko-KR" altLang="en-US" sz="1400" dirty="0"/>
              <a:t>글 검색 기능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5. </a:t>
            </a:r>
            <a:r>
              <a:rPr lang="ko-KR" altLang="en-US" sz="1400" dirty="0"/>
              <a:t>새소식이나 공지사항을 선택할 경우 뜨는 화면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*contents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539866" y="3953387"/>
            <a:ext cx="7570737" cy="2153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1929008" y="1747381"/>
            <a:ext cx="4166992" cy="1990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7" y="-41989"/>
            <a:ext cx="14007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notice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799717" y="1608881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410574" y="385984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164FED-B99F-E137-A04A-CE9160A901D3}"/>
              </a:ext>
            </a:extLst>
          </p:cNvPr>
          <p:cNvSpPr/>
          <p:nvPr/>
        </p:nvSpPr>
        <p:spPr>
          <a:xfrm>
            <a:off x="6306856" y="2110636"/>
            <a:ext cx="2273474" cy="131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3B3A-C65A-EA64-FDAD-623D5B7C899A}"/>
              </a:ext>
            </a:extLst>
          </p:cNvPr>
          <p:cNvSpPr txBox="1"/>
          <p:nvPr/>
        </p:nvSpPr>
        <p:spPr>
          <a:xfrm>
            <a:off x="6201124" y="1972136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4238C-08B5-4CBA-0B1D-C550A72FF6CA}"/>
              </a:ext>
            </a:extLst>
          </p:cNvPr>
          <p:cNvSpPr txBox="1"/>
          <p:nvPr/>
        </p:nvSpPr>
        <p:spPr>
          <a:xfrm>
            <a:off x="5947189" y="6337456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6C5EC1B-CF32-2725-85EB-31623A15E75D}"/>
              </a:ext>
            </a:extLst>
          </p:cNvPr>
          <p:cNvCxnSpPr>
            <a:cxnSpLocks/>
          </p:cNvCxnSpPr>
          <p:nvPr/>
        </p:nvCxnSpPr>
        <p:spPr>
          <a:xfrm>
            <a:off x="6071688" y="6526252"/>
            <a:ext cx="0" cy="286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A73EC8-A4E9-1401-EE7B-D9BB5DB3053B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 err="1"/>
              <a:t>새소식</a:t>
            </a:r>
            <a:r>
              <a:rPr lang="ko-KR" altLang="en-US" sz="1700" dirty="0"/>
              <a:t> </a:t>
            </a:r>
            <a:r>
              <a:rPr lang="en-US" altLang="ko-KR" sz="1700" dirty="0"/>
              <a:t>or </a:t>
            </a:r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공지사항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087BD1-0D34-2947-81EB-E839C1FDB7BF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320430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FFF1459-117D-F6BE-602A-A57092D4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53021"/>
            <a:ext cx="8779232" cy="493831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FF8E442B-67BA-94DD-1133-C2BB2F129207}"/>
              </a:ext>
            </a:extLst>
          </p:cNvPr>
          <p:cNvGrpSpPr/>
          <p:nvPr/>
        </p:nvGrpSpPr>
        <p:grpSpPr>
          <a:xfrm>
            <a:off x="0" y="-11084"/>
            <a:ext cx="12192001" cy="6869084"/>
            <a:chOff x="0" y="-11084"/>
            <a:chExt cx="12192001" cy="686908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72B0B53-6B7C-C03A-8A30-83B4882B1398}"/>
                </a:ext>
              </a:extLst>
            </p:cNvPr>
            <p:cNvSpPr/>
            <p:nvPr/>
          </p:nvSpPr>
          <p:spPr>
            <a:xfrm>
              <a:off x="8788400" y="0"/>
              <a:ext cx="3403601" cy="6858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6DBDFB9-6DFC-4BA7-AE15-7E61A0D18883}"/>
                </a:ext>
              </a:extLst>
            </p:cNvPr>
            <p:cNvGrpSpPr/>
            <p:nvPr/>
          </p:nvGrpSpPr>
          <p:grpSpPr>
            <a:xfrm>
              <a:off x="0" y="0"/>
              <a:ext cx="12192000" cy="618309"/>
              <a:chOff x="0" y="0"/>
              <a:chExt cx="9361714" cy="618309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2A2E3DD-B739-4DBE-8858-1C87E9498BD8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3BADABE-4C6C-2B31-152E-63501018DE56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BC367A-8BEF-F414-E894-2BBAF1162CFA}"/>
                </a:ext>
              </a:extLst>
            </p:cNvPr>
            <p:cNvGrpSpPr/>
            <p:nvPr/>
          </p:nvGrpSpPr>
          <p:grpSpPr>
            <a:xfrm>
              <a:off x="0" y="-1"/>
              <a:ext cx="1380067" cy="618309"/>
              <a:chOff x="0" y="0"/>
              <a:chExt cx="9361714" cy="618309"/>
            </a:xfrm>
            <a:solidFill>
              <a:schemeClr val="bg2">
                <a:lumMod val="90000"/>
              </a:schemeClr>
            </a:solidFill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0C18C88-526C-EAA6-66D1-583D636F7213}"/>
                  </a:ext>
                </a:extLst>
              </p:cNvPr>
              <p:cNvSpPr/>
              <p:nvPr/>
            </p:nvSpPr>
            <p:spPr>
              <a:xfrm>
                <a:off x="0" y="296092"/>
                <a:ext cx="9361714" cy="322217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5143565-B437-5611-D0E7-612431EDF977}"/>
                  </a:ext>
                </a:extLst>
              </p:cNvPr>
              <p:cNvSpPr/>
              <p:nvPr/>
            </p:nvSpPr>
            <p:spPr>
              <a:xfrm>
                <a:off x="0" y="0"/>
                <a:ext cx="9361714" cy="296092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A0BFA2-2887-4F28-329F-2DF5E876B26A}"/>
                </a:ext>
              </a:extLst>
            </p:cNvPr>
            <p:cNvSpPr/>
            <p:nvPr/>
          </p:nvSpPr>
          <p:spPr>
            <a:xfrm>
              <a:off x="4532812" y="-1"/>
              <a:ext cx="1380067" cy="29609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CF8E4E0-EBF2-F127-7321-71907D716086}"/>
                </a:ext>
              </a:extLst>
            </p:cNvPr>
            <p:cNvSpPr/>
            <p:nvPr/>
          </p:nvSpPr>
          <p:spPr>
            <a:xfrm>
              <a:off x="8788400" y="-1"/>
              <a:ext cx="800949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DE3ED7-06E5-1538-4122-AF015F97C64A}"/>
                </a:ext>
              </a:extLst>
            </p:cNvPr>
            <p:cNvSpPr/>
            <p:nvPr/>
          </p:nvSpPr>
          <p:spPr>
            <a:xfrm>
              <a:off x="8788400" y="296090"/>
              <a:ext cx="800949" cy="3222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897886C-FA41-0D4F-D755-A71A6DD294D9}"/>
                </a:ext>
              </a:extLst>
            </p:cNvPr>
            <p:cNvSpPr/>
            <p:nvPr/>
          </p:nvSpPr>
          <p:spPr>
            <a:xfrm>
              <a:off x="10424281" y="298450"/>
              <a:ext cx="800949" cy="31985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D9D498-4586-7E7C-431D-C81F4A449B49}"/>
                </a:ext>
              </a:extLst>
            </p:cNvPr>
            <p:cNvSpPr/>
            <p:nvPr/>
          </p:nvSpPr>
          <p:spPr>
            <a:xfrm>
              <a:off x="8788400" y="618307"/>
              <a:ext cx="3403600" cy="30480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B2B98C-2836-E094-285D-79C483EFB0CA}"/>
                </a:ext>
              </a:extLst>
            </p:cNvPr>
            <p:cNvSpPr/>
            <p:nvPr/>
          </p:nvSpPr>
          <p:spPr>
            <a:xfrm>
              <a:off x="8788400" y="1060450"/>
              <a:ext cx="3403600" cy="57975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F671C5-A3BF-5657-9187-1351809581BF}"/>
                </a:ext>
              </a:extLst>
            </p:cNvPr>
            <p:cNvSpPr txBox="1"/>
            <p:nvPr/>
          </p:nvSpPr>
          <p:spPr>
            <a:xfrm>
              <a:off x="294437" y="-60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코드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A30DA3-5522-1B75-BD30-01DA0E38E20F}"/>
                </a:ext>
              </a:extLst>
            </p:cNvPr>
            <p:cNvSpPr txBox="1"/>
            <p:nvPr/>
          </p:nvSpPr>
          <p:spPr>
            <a:xfrm>
              <a:off x="294437" y="295616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화면 경로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BB8FA8-FE74-4926-BDF3-D24B66F18F2A}"/>
                </a:ext>
              </a:extLst>
            </p:cNvPr>
            <p:cNvSpPr txBox="1"/>
            <p:nvPr/>
          </p:nvSpPr>
          <p:spPr>
            <a:xfrm>
              <a:off x="4794149" y="-11084"/>
              <a:ext cx="85739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프리젠테이션 9 Black" pitchFamily="2" charset="-127"/>
                  <a:ea typeface="프리젠테이션 9 Black" pitchFamily="2" charset="-127"/>
                </a:rPr>
                <a:t>페이지 명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32BD1B-6361-3B8C-163C-E6039283D350}"/>
                </a:ext>
              </a:extLst>
            </p:cNvPr>
            <p:cNvSpPr txBox="1"/>
            <p:nvPr/>
          </p:nvSpPr>
          <p:spPr>
            <a:xfrm>
              <a:off x="8883520" y="-3011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>
                  <a:latin typeface="프리젠테이션 9 Black" pitchFamily="2" charset="-127"/>
                  <a:ea typeface="프리젠테이션 9 Black" pitchFamily="2" charset="-127"/>
                </a:rPr>
                <a:t>작성일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5D20F4-3E9D-755D-03C2-DB96CC2FBB58}"/>
                </a:ext>
              </a:extLst>
            </p:cNvPr>
            <p:cNvSpPr txBox="1"/>
            <p:nvPr/>
          </p:nvSpPr>
          <p:spPr>
            <a:xfrm>
              <a:off x="8975116" y="301632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 err="1">
                  <a:latin typeface="프리젠테이션 9 Black" pitchFamily="2" charset="-127"/>
                  <a:ea typeface="프리젠테이션 9 Black" pitchFamily="2" charset="-127"/>
                </a:rPr>
                <a:t>ver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391D90-A776-468A-3FF7-62575B5E90FE}"/>
                </a:ext>
              </a:extLst>
            </p:cNvPr>
            <p:cNvSpPr txBox="1"/>
            <p:nvPr/>
          </p:nvSpPr>
          <p:spPr>
            <a:xfrm>
              <a:off x="10515792" y="304800"/>
              <a:ext cx="8868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P. NO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B22F69-D249-1871-775A-7E1C60F8A04E}"/>
                </a:ext>
              </a:extLst>
            </p:cNvPr>
            <p:cNvSpPr txBox="1"/>
            <p:nvPr/>
          </p:nvSpPr>
          <p:spPr>
            <a:xfrm>
              <a:off x="8791812" y="621949"/>
              <a:ext cx="16107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프리젠테이션 9 Black" pitchFamily="2" charset="-127"/>
                  <a:ea typeface="프리젠테이션 9 Black" pitchFamily="2" charset="-127"/>
                </a:rPr>
                <a:t>Description</a:t>
              </a:r>
              <a:endParaRPr lang="ko-KR" altLang="en-US" sz="1500" dirty="0">
                <a:latin typeface="프리젠테이션 9 Black" pitchFamily="2" charset="-127"/>
                <a:ea typeface="프리젠테이션 9 Black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865DA2-5B31-3348-6CB5-437D08F643F8}"/>
              </a:ext>
            </a:extLst>
          </p:cNvPr>
          <p:cNvSpPr txBox="1"/>
          <p:nvPr/>
        </p:nvSpPr>
        <p:spPr>
          <a:xfrm>
            <a:off x="9579253" y="-4040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2024-04-28</a:t>
            </a:r>
            <a:endParaRPr lang="ko-KR" alt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ED5C03-8A42-889F-0189-849A9E6F1245}"/>
              </a:ext>
            </a:extLst>
          </p:cNvPr>
          <p:cNvSpPr txBox="1"/>
          <p:nvPr/>
        </p:nvSpPr>
        <p:spPr>
          <a:xfrm>
            <a:off x="11273437" y="284883"/>
            <a:ext cx="16459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9</a:t>
            </a:r>
            <a:endParaRPr lang="ko-KR" altLang="en-US" sz="1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73A17C-519A-490B-F09E-19A369CE8065}"/>
              </a:ext>
            </a:extLst>
          </p:cNvPr>
          <p:cNvSpPr txBox="1"/>
          <p:nvPr/>
        </p:nvSpPr>
        <p:spPr>
          <a:xfrm>
            <a:off x="8844223" y="1166888"/>
            <a:ext cx="3347777" cy="425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1. </a:t>
            </a:r>
            <a:r>
              <a:rPr lang="ko-KR" altLang="en-US" sz="1400" dirty="0"/>
              <a:t>현재 진행중인 대표 이벤트 강조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2. </a:t>
            </a:r>
            <a:r>
              <a:rPr lang="ko-KR" altLang="en-US" sz="1400" dirty="0"/>
              <a:t>업데이트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 err="1"/>
              <a:t>기본키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글번호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/>
              <a:t>제목으로 간단하게 설명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-</a:t>
            </a:r>
            <a:r>
              <a:rPr lang="ko-KR" altLang="en-US" sz="1400" dirty="0"/>
              <a:t>클릭 시 상세한 내용 서술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3. </a:t>
            </a:r>
            <a:r>
              <a:rPr lang="ko-KR" altLang="en-US" sz="1400" dirty="0"/>
              <a:t>게임 시작 메뉴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-</a:t>
            </a:r>
            <a:r>
              <a:rPr lang="ko-KR" altLang="en-US" sz="1400" dirty="0"/>
              <a:t>게임 시작을 위해 </a:t>
            </a:r>
            <a:r>
              <a:rPr lang="en-US" altLang="ko-KR" sz="1400" dirty="0"/>
              <a:t>main</a:t>
            </a:r>
            <a:r>
              <a:rPr lang="ko-KR" altLang="en-US" sz="1400" dirty="0"/>
              <a:t>으로 귀찮게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</a:t>
            </a:r>
            <a:r>
              <a:rPr lang="ko-KR" altLang="en-US" sz="1400" dirty="0"/>
              <a:t>돌아가는 것을 방지하기 위함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4. </a:t>
            </a:r>
            <a:r>
              <a:rPr lang="ko-KR" altLang="en-US" sz="1400" dirty="0"/>
              <a:t>글 검색 기능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6F5766-0D3F-A7FD-95D0-C4CDF0C38289}"/>
              </a:ext>
            </a:extLst>
          </p:cNvPr>
          <p:cNvSpPr/>
          <p:nvPr/>
        </p:nvSpPr>
        <p:spPr>
          <a:xfrm>
            <a:off x="539866" y="3953387"/>
            <a:ext cx="7570737" cy="2153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CC5187-EA1E-E70F-13A4-9B5DA5C8073F}"/>
              </a:ext>
            </a:extLst>
          </p:cNvPr>
          <p:cNvSpPr/>
          <p:nvPr/>
        </p:nvSpPr>
        <p:spPr>
          <a:xfrm>
            <a:off x="1929008" y="1747381"/>
            <a:ext cx="4166992" cy="1990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8C4D6-5F83-0D08-938B-90257141B50A}"/>
              </a:ext>
            </a:extLst>
          </p:cNvPr>
          <p:cNvSpPr txBox="1"/>
          <p:nvPr/>
        </p:nvSpPr>
        <p:spPr>
          <a:xfrm>
            <a:off x="1380067" y="-41989"/>
            <a:ext cx="14007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update</a:t>
            </a:r>
            <a:endParaRPr lang="ko-KR" altLang="en-US" sz="17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810426-BFF9-7602-107C-9A63040F0E01}"/>
              </a:ext>
            </a:extLst>
          </p:cNvPr>
          <p:cNvSpPr txBox="1"/>
          <p:nvPr/>
        </p:nvSpPr>
        <p:spPr>
          <a:xfrm>
            <a:off x="1799717" y="1608881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456F7A-04E0-B956-7407-05950CB3AEAD}"/>
              </a:ext>
            </a:extLst>
          </p:cNvPr>
          <p:cNvSpPr txBox="1"/>
          <p:nvPr/>
        </p:nvSpPr>
        <p:spPr>
          <a:xfrm>
            <a:off x="410574" y="3859849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164FED-B99F-E137-A04A-CE9160A901D3}"/>
              </a:ext>
            </a:extLst>
          </p:cNvPr>
          <p:cNvSpPr/>
          <p:nvPr/>
        </p:nvSpPr>
        <p:spPr>
          <a:xfrm>
            <a:off x="6306856" y="2110636"/>
            <a:ext cx="2273474" cy="131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83B3A-C65A-EA64-FDAD-623D5B7C899A}"/>
              </a:ext>
            </a:extLst>
          </p:cNvPr>
          <p:cNvSpPr txBox="1"/>
          <p:nvPr/>
        </p:nvSpPr>
        <p:spPr>
          <a:xfrm>
            <a:off x="6201124" y="1972136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2DE399-8B24-55F9-B35A-8DD5081643FB}"/>
              </a:ext>
            </a:extLst>
          </p:cNvPr>
          <p:cNvSpPr txBox="1"/>
          <p:nvPr/>
        </p:nvSpPr>
        <p:spPr>
          <a:xfrm>
            <a:off x="5947189" y="6337456"/>
            <a:ext cx="258582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BCE566B-7D49-5C4C-CC0E-5FC700C1A1DB}"/>
              </a:ext>
            </a:extLst>
          </p:cNvPr>
          <p:cNvCxnSpPr>
            <a:cxnSpLocks/>
          </p:cNvCxnSpPr>
          <p:nvPr/>
        </p:nvCxnSpPr>
        <p:spPr>
          <a:xfrm>
            <a:off x="6071688" y="6526252"/>
            <a:ext cx="0" cy="286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330C44-A161-541C-BBC5-1A82ADEEEDF5}"/>
              </a:ext>
            </a:extLst>
          </p:cNvPr>
          <p:cNvSpPr txBox="1"/>
          <p:nvPr/>
        </p:nvSpPr>
        <p:spPr>
          <a:xfrm>
            <a:off x="1393109" y="292463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홈</a:t>
            </a:r>
            <a:r>
              <a:rPr lang="en-US" altLang="ko-KR" sz="1700" dirty="0"/>
              <a:t>&gt; </a:t>
            </a:r>
            <a:r>
              <a:rPr lang="ko-KR" altLang="en-US" sz="1700" dirty="0"/>
              <a:t>업데이트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9220A4-106B-593B-7020-D5C538597D0E}"/>
              </a:ext>
            </a:extLst>
          </p:cNvPr>
          <p:cNvSpPr txBox="1"/>
          <p:nvPr/>
        </p:nvSpPr>
        <p:spPr>
          <a:xfrm>
            <a:off x="5912877" y="-24666"/>
            <a:ext cx="72369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업데이트</a:t>
            </a:r>
          </a:p>
        </p:txBody>
      </p:sp>
    </p:spTree>
    <p:extLst>
      <p:ext uri="{BB962C8B-B14F-4D97-AF65-F5344CB8AC3E}">
        <p14:creationId xmlns:p14="http://schemas.microsoft.com/office/powerpoint/2010/main" val="3518549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3052</Words>
  <Application>Microsoft Office PowerPoint</Application>
  <PresentationFormat>와이드스크린</PresentationFormat>
  <Paragraphs>1105</Paragraphs>
  <Slides>45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프리젠테이션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가현 김</dc:creator>
  <cp:lastModifiedBy>가현 김</cp:lastModifiedBy>
  <cp:revision>55</cp:revision>
  <cp:lastPrinted>2024-04-28T10:38:20Z</cp:lastPrinted>
  <dcterms:created xsi:type="dcterms:W3CDTF">2024-04-28T10:25:43Z</dcterms:created>
  <dcterms:modified xsi:type="dcterms:W3CDTF">2024-05-03T08:02:40Z</dcterms:modified>
</cp:coreProperties>
</file>